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2"/>
  </p:sldMasterIdLst>
  <p:notesMasterIdLst>
    <p:notesMasterId r:id="rId26"/>
  </p:notesMasterIdLst>
  <p:sldIdLst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65" r:id="rId12"/>
    <p:sldId id="266" r:id="rId13"/>
    <p:sldId id="267" r:id="rId14"/>
    <p:sldId id="268" r:id="rId15"/>
    <p:sldId id="269" r:id="rId16"/>
    <p:sldId id="270" r:id="rId17"/>
    <p:sldId id="276" r:id="rId18"/>
    <p:sldId id="271" r:id="rId19"/>
    <p:sldId id="272" r:id="rId20"/>
    <p:sldId id="273" r:id="rId21"/>
    <p:sldId id="274" r:id="rId22"/>
    <p:sldId id="288" r:id="rId23"/>
    <p:sldId id="277" r:id="rId24"/>
    <p:sldId id="258" r:id="rId25"/>
  </p:sldIdLst>
  <p:sldSz cx="9144000" cy="5143500" type="screen16x9"/>
  <p:notesSz cx="6858000" cy="9144000"/>
  <p:defaultTextStyle>
    <a:defPPr marL="0" marR="0" indent="0" algn="l" defTabSz="573941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6668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宋体"/>
        <a:ea typeface="宋体"/>
        <a:cs typeface="宋体"/>
        <a:sym typeface="宋体"/>
      </a:defRPr>
    </a:lvl1pPr>
    <a:lvl2pPr marL="0" marR="0" indent="0" algn="ctr" defTabSz="36668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宋体"/>
        <a:ea typeface="宋体"/>
        <a:cs typeface="宋体"/>
        <a:sym typeface="宋体"/>
      </a:defRPr>
    </a:lvl2pPr>
    <a:lvl3pPr marL="0" marR="0" indent="0" algn="ctr" defTabSz="36668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宋体"/>
        <a:ea typeface="宋体"/>
        <a:cs typeface="宋体"/>
        <a:sym typeface="宋体"/>
      </a:defRPr>
    </a:lvl3pPr>
    <a:lvl4pPr marL="0" marR="0" indent="0" algn="ctr" defTabSz="36668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宋体"/>
        <a:ea typeface="宋体"/>
        <a:cs typeface="宋体"/>
        <a:sym typeface="宋体"/>
      </a:defRPr>
    </a:lvl4pPr>
    <a:lvl5pPr marL="0" marR="0" indent="0" algn="ctr" defTabSz="36668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宋体"/>
        <a:ea typeface="宋体"/>
        <a:cs typeface="宋体"/>
        <a:sym typeface="宋体"/>
      </a:defRPr>
    </a:lvl5pPr>
    <a:lvl6pPr marL="0" marR="0" indent="0" algn="ctr" defTabSz="36668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宋体"/>
        <a:ea typeface="宋体"/>
        <a:cs typeface="宋体"/>
        <a:sym typeface="宋体"/>
      </a:defRPr>
    </a:lvl6pPr>
    <a:lvl7pPr marL="0" marR="0" indent="0" algn="ctr" defTabSz="36668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宋体"/>
        <a:ea typeface="宋体"/>
        <a:cs typeface="宋体"/>
        <a:sym typeface="宋体"/>
      </a:defRPr>
    </a:lvl7pPr>
    <a:lvl8pPr marL="0" marR="0" indent="0" algn="ctr" defTabSz="36668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宋体"/>
        <a:ea typeface="宋体"/>
        <a:cs typeface="宋体"/>
        <a:sym typeface="宋体"/>
      </a:defRPr>
    </a:lvl8pPr>
    <a:lvl9pPr marL="0" marR="0" indent="0" algn="ctr" defTabSz="36668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宋体"/>
        <a:ea typeface="宋体"/>
        <a:cs typeface="宋体"/>
        <a:sym typeface="宋体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597FC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宋体"/>
          <a:ea typeface="宋体"/>
          <a:cs typeface="宋体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宋体"/>
          <a:ea typeface="宋体"/>
          <a:cs typeface="宋体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firstCol>
    <a:lastRow>
      <a:tcTxStyle b="on" i="on">
        <a:font>
          <a:latin typeface="宋体"/>
          <a:ea typeface="宋体"/>
          <a:cs typeface="宋体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宋体"/>
          <a:ea typeface="宋体"/>
          <a:cs typeface="宋体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n" i="on">
        <a:font>
          <a:latin typeface="宋体"/>
          <a:ea typeface="宋体"/>
          <a:cs typeface="宋体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2E9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n">
        <a:font>
          <a:latin typeface="宋体"/>
          <a:ea typeface="宋体"/>
          <a:cs typeface="宋体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宋体"/>
          <a:ea typeface="宋体"/>
          <a:cs typeface="宋体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宋体"/>
          <a:ea typeface="宋体"/>
          <a:cs typeface="宋体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宋体"/>
          <a:ea typeface="宋体"/>
          <a:cs typeface="宋体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DACA"/>
          </a:solidFill>
        </a:fill>
      </a:tcStyle>
    </a:wholeTbl>
    <a:band2H>
      <a:tcTxStyle/>
      <a:tcStyle>
        <a:tcBdr/>
        <a:fill>
          <a:solidFill>
            <a:srgbClr val="E7EDE7"/>
          </a:solidFill>
        </a:fill>
      </a:tcStyle>
    </a:band2H>
    <a:firstCol>
      <a:tcTxStyle b="on" i="on">
        <a:font>
          <a:latin typeface="宋体"/>
          <a:ea typeface="宋体"/>
          <a:cs typeface="宋体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>
          <a:latin typeface="宋体"/>
          <a:ea typeface="宋体"/>
          <a:cs typeface="宋体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>
          <a:latin typeface="宋体"/>
          <a:ea typeface="宋体"/>
          <a:cs typeface="宋体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宋体"/>
          <a:ea typeface="宋体"/>
          <a:cs typeface="宋体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0CEE9"/>
          </a:solidFill>
        </a:fill>
      </a:tcStyle>
    </a:wholeTbl>
    <a:band2H>
      <a:tcTxStyle/>
      <a:tcStyle>
        <a:tcBdr/>
        <a:fill>
          <a:solidFill>
            <a:srgbClr val="E9E8F4"/>
          </a:solidFill>
        </a:fill>
      </a:tcStyle>
    </a:band2H>
    <a:firstCol>
      <a:tcTxStyle b="on" i="on">
        <a:font>
          <a:latin typeface="宋体"/>
          <a:ea typeface="宋体"/>
          <a:cs typeface="宋体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宋体"/>
          <a:ea typeface="宋体"/>
          <a:cs typeface="宋体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宋体"/>
          <a:ea typeface="宋体"/>
          <a:cs typeface="宋体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宋体"/>
          <a:ea typeface="宋体"/>
          <a:cs typeface="宋体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宋体"/>
          <a:ea typeface="宋体"/>
          <a:cs typeface="宋体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宋体"/>
          <a:ea typeface="宋体"/>
          <a:cs typeface="宋体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宋体"/>
          <a:ea typeface="宋体"/>
          <a:cs typeface="宋体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1074" y="-2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2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5" name="Shape 18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391438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286970" latinLnBrk="0">
      <a:lnSpc>
        <a:spcPct val="117999"/>
      </a:lnSpc>
      <a:defRPr sz="1400">
        <a:latin typeface="+mj-lt"/>
        <a:ea typeface="+mj-ea"/>
        <a:cs typeface="+mj-cs"/>
        <a:sym typeface="Helvetica Neue"/>
      </a:defRPr>
    </a:lvl1pPr>
    <a:lvl2pPr indent="143486" defTabSz="286970" latinLnBrk="0">
      <a:lnSpc>
        <a:spcPct val="117999"/>
      </a:lnSpc>
      <a:defRPr sz="1400">
        <a:latin typeface="+mj-lt"/>
        <a:ea typeface="+mj-ea"/>
        <a:cs typeface="+mj-cs"/>
        <a:sym typeface="Helvetica Neue"/>
      </a:defRPr>
    </a:lvl2pPr>
    <a:lvl3pPr indent="286970" defTabSz="286970" latinLnBrk="0">
      <a:lnSpc>
        <a:spcPct val="117999"/>
      </a:lnSpc>
      <a:defRPr sz="1400">
        <a:latin typeface="+mj-lt"/>
        <a:ea typeface="+mj-ea"/>
        <a:cs typeface="+mj-cs"/>
        <a:sym typeface="Helvetica Neue"/>
      </a:defRPr>
    </a:lvl3pPr>
    <a:lvl4pPr indent="430455" defTabSz="286970" latinLnBrk="0">
      <a:lnSpc>
        <a:spcPct val="117999"/>
      </a:lnSpc>
      <a:defRPr sz="1400">
        <a:latin typeface="+mj-lt"/>
        <a:ea typeface="+mj-ea"/>
        <a:cs typeface="+mj-cs"/>
        <a:sym typeface="Helvetica Neue"/>
      </a:defRPr>
    </a:lvl4pPr>
    <a:lvl5pPr indent="573941" defTabSz="286970" latinLnBrk="0">
      <a:lnSpc>
        <a:spcPct val="117999"/>
      </a:lnSpc>
      <a:defRPr sz="1400">
        <a:latin typeface="+mj-lt"/>
        <a:ea typeface="+mj-ea"/>
        <a:cs typeface="+mj-cs"/>
        <a:sym typeface="Helvetica Neue"/>
      </a:defRPr>
    </a:lvl5pPr>
    <a:lvl6pPr indent="717425" defTabSz="286970" latinLnBrk="0">
      <a:lnSpc>
        <a:spcPct val="117999"/>
      </a:lnSpc>
      <a:defRPr sz="1400">
        <a:latin typeface="+mj-lt"/>
        <a:ea typeface="+mj-ea"/>
        <a:cs typeface="+mj-cs"/>
        <a:sym typeface="Helvetica Neue"/>
      </a:defRPr>
    </a:lvl6pPr>
    <a:lvl7pPr indent="860911" defTabSz="286970" latinLnBrk="0">
      <a:lnSpc>
        <a:spcPct val="117999"/>
      </a:lnSpc>
      <a:defRPr sz="1400">
        <a:latin typeface="+mj-lt"/>
        <a:ea typeface="+mj-ea"/>
        <a:cs typeface="+mj-cs"/>
        <a:sym typeface="Helvetica Neue"/>
      </a:defRPr>
    </a:lvl7pPr>
    <a:lvl8pPr indent="1004396" defTabSz="286970" latinLnBrk="0">
      <a:lnSpc>
        <a:spcPct val="117999"/>
      </a:lnSpc>
      <a:defRPr sz="1400">
        <a:latin typeface="+mj-lt"/>
        <a:ea typeface="+mj-ea"/>
        <a:cs typeface="+mj-cs"/>
        <a:sym typeface="Helvetica Neue"/>
      </a:defRPr>
    </a:lvl8pPr>
    <a:lvl9pPr indent="1147881" defTabSz="286970" latinLnBrk="0">
      <a:lnSpc>
        <a:spcPct val="117999"/>
      </a:lnSpc>
      <a:defRPr sz="14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大標題文字"/>
          <p:cNvSpPr>
            <a:spLocks noGrp="1"/>
          </p:cNvSpPr>
          <p:nvPr>
            <p:ph type="title"/>
          </p:nvPr>
        </p:nvSpPr>
        <p:spPr>
          <a:xfrm>
            <a:off x="892971" y="0"/>
            <a:ext cx="7358063" cy="2605236"/>
          </a:xfrm>
          <a:prstGeom prst="rect">
            <a:avLst/>
          </a:prstGeom>
        </p:spPr>
        <p:txBody>
          <a:bodyPr anchor="b"/>
          <a:lstStyle/>
          <a:p>
            <a:r>
              <a:t>大標題文字</a:t>
            </a:r>
          </a:p>
        </p:txBody>
      </p:sp>
      <p:sp>
        <p:nvSpPr>
          <p:cNvPr id="12" name="內文層級一…"/>
          <p:cNvSpPr>
            <a:spLocks noGrp="1"/>
          </p:cNvSpPr>
          <p:nvPr>
            <p:ph type="body" sz="half" idx="1"/>
          </p:nvPr>
        </p:nvSpPr>
        <p:spPr>
          <a:xfrm>
            <a:off x="892971" y="2652118"/>
            <a:ext cx="7358063" cy="188193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000"/>
            </a:lvl1pPr>
            <a:lvl2pPr marL="0" indent="0" algn="ctr">
              <a:spcBef>
                <a:spcPts val="0"/>
              </a:spcBef>
              <a:buSzTx/>
              <a:buNone/>
              <a:defRPr sz="2000"/>
            </a:lvl2pPr>
            <a:lvl3pPr marL="0" indent="0" algn="ctr">
              <a:spcBef>
                <a:spcPts val="0"/>
              </a:spcBef>
              <a:buSzTx/>
              <a:buNone/>
              <a:defRPr sz="2000"/>
            </a:lvl3pPr>
            <a:lvl4pPr marL="0" indent="0" algn="ctr">
              <a:spcBef>
                <a:spcPts val="0"/>
              </a:spcBef>
              <a:buSzTx/>
              <a:buNone/>
              <a:defRPr sz="2000"/>
            </a:lvl4pPr>
            <a:lvl5pPr marL="0" indent="0" algn="ctr">
              <a:spcBef>
                <a:spcPts val="0"/>
              </a:spcBef>
              <a:buSzTx/>
              <a:buNone/>
              <a:defRPr sz="20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gradFill flip="none" rotWithShape="1">
          <a:gsLst>
            <a:gs pos="0">
              <a:srgbClr val="3B3B3B"/>
            </a:gs>
            <a:gs pos="3100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horizon.png" descr="horizo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9144002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大標題文字"/>
          <p:cNvSpPr>
            <a:spLocks noGrp="1"/>
          </p:cNvSpPr>
          <p:nvPr>
            <p:ph type="title"/>
          </p:nvPr>
        </p:nvSpPr>
        <p:spPr>
          <a:xfrm>
            <a:off x="609601" y="2"/>
            <a:ext cx="7924802" cy="1063229"/>
          </a:xfrm>
          <a:prstGeom prst="rect">
            <a:avLst/>
          </a:prstGeom>
        </p:spPr>
        <p:txBody>
          <a:bodyPr lIns="40812" tIns="40812" rIns="40812" bIns="40812" anchor="b"/>
          <a:lstStyle>
            <a:lvl1pPr algn="l" defTabSz="816269">
              <a:defRPr sz="2600" cap="all" spc="43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19" name="內文層級一…"/>
          <p:cNvSpPr>
            <a:spLocks noGrp="1"/>
          </p:cNvSpPr>
          <p:nvPr>
            <p:ph type="body" idx="1"/>
          </p:nvPr>
        </p:nvSpPr>
        <p:spPr>
          <a:xfrm>
            <a:off x="609601" y="1200151"/>
            <a:ext cx="7924802" cy="3943351"/>
          </a:xfrm>
          <a:prstGeom prst="rect">
            <a:avLst/>
          </a:prstGeom>
        </p:spPr>
        <p:txBody>
          <a:bodyPr lIns="40812" tIns="40812" rIns="40812" bIns="40812" anchor="t"/>
          <a:lstStyle>
            <a:lvl1pPr marL="303850" indent="-303850" defTabSz="816269">
              <a:spcBef>
                <a:spcPts val="502"/>
              </a:spcBef>
              <a:buClr>
                <a:srgbClr val="BBD7F8"/>
              </a:buClr>
              <a:buSzPct val="100000"/>
              <a:buFont typeface="Arial"/>
              <a:defRPr sz="1500" spc="26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540179" indent="-253209" defTabSz="816269">
              <a:spcBef>
                <a:spcPts val="502"/>
              </a:spcBef>
              <a:buClr>
                <a:srgbClr val="BBD7F8"/>
              </a:buClr>
              <a:buSzPct val="100000"/>
              <a:buFont typeface="Arial"/>
              <a:defRPr sz="1500" spc="26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776507" indent="-202567" defTabSz="816269">
              <a:spcBef>
                <a:spcPts val="502"/>
              </a:spcBef>
              <a:buClr>
                <a:srgbClr val="BBD7F8"/>
              </a:buClr>
              <a:buSzPct val="100000"/>
              <a:buFont typeface="Arial"/>
              <a:defRPr sz="1500" spc="26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63478" indent="-202566" defTabSz="816269">
              <a:spcBef>
                <a:spcPts val="502"/>
              </a:spcBef>
              <a:buClr>
                <a:srgbClr val="BBD7F8"/>
              </a:buClr>
              <a:buSzPct val="100000"/>
              <a:buFont typeface="Arial"/>
              <a:defRPr sz="1500" spc="26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50446" indent="-202566" defTabSz="816269">
              <a:spcBef>
                <a:spcPts val="502"/>
              </a:spcBef>
              <a:buClr>
                <a:srgbClr val="BBD7F8"/>
              </a:buClr>
              <a:buSzPct val="100000"/>
              <a:buFont typeface="Arial"/>
              <a:defRPr sz="1500" spc="26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20" name="幻燈片編號"/>
          <p:cNvSpPr>
            <a:spLocks noGrp="1"/>
          </p:cNvSpPr>
          <p:nvPr>
            <p:ph type="sldNum" sz="quarter" idx="2"/>
          </p:nvPr>
        </p:nvSpPr>
        <p:spPr>
          <a:xfrm>
            <a:off x="8310912" y="4793724"/>
            <a:ext cx="223489" cy="220925"/>
          </a:xfrm>
          <a:prstGeom prst="rect">
            <a:avLst/>
          </a:prstGeom>
        </p:spPr>
        <p:txBody>
          <a:bodyPr lIns="40812" tIns="40812" rIns="40812" bIns="40812" anchor="ctr"/>
          <a:lstStyle>
            <a:lvl1pPr algn="r" defTabSz="408136"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gradFill flip="none" rotWithShape="1">
          <a:gsLst>
            <a:gs pos="0">
              <a:srgbClr val="3B3B3B"/>
            </a:gs>
            <a:gs pos="3100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horizon.png" descr="horizon.png"/>
          <p:cNvPicPr>
            <a:picLocks noChangeAspect="1"/>
          </p:cNvPicPr>
          <p:nvPr/>
        </p:nvPicPr>
        <p:blipFill>
          <a:blip r:embed="rId2">
            <a:extLst/>
          </a:blip>
          <a:srcRect t="33333"/>
          <a:stretch>
            <a:fillRect/>
          </a:stretch>
        </p:blipFill>
        <p:spPr>
          <a:xfrm>
            <a:off x="-1" y="-1"/>
            <a:ext cx="9144002" cy="3429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內文層級一…"/>
          <p:cNvSpPr>
            <a:spLocks noGrp="1"/>
          </p:cNvSpPr>
          <p:nvPr>
            <p:ph type="body" sz="half" idx="1"/>
          </p:nvPr>
        </p:nvSpPr>
        <p:spPr>
          <a:xfrm>
            <a:off x="1219202" y="2914652"/>
            <a:ext cx="6400801" cy="2228851"/>
          </a:xfrm>
          <a:prstGeom prst="rect">
            <a:avLst/>
          </a:prstGeom>
        </p:spPr>
        <p:txBody>
          <a:bodyPr lIns="40812" tIns="40812" rIns="40812" bIns="40812" anchor="t"/>
          <a:lstStyle>
            <a:lvl1pPr marL="0" indent="0" algn="ctr" defTabSz="816269">
              <a:spcBef>
                <a:spcPts val="502"/>
              </a:spcBef>
              <a:buSzTx/>
              <a:buNone/>
              <a:defRPr sz="1500" spc="26">
                <a:solidFill>
                  <a:srgbClr val="BBD7F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0" algn="ctr" defTabSz="816269">
              <a:spcBef>
                <a:spcPts val="502"/>
              </a:spcBef>
              <a:buSzTx/>
              <a:buNone/>
              <a:defRPr sz="1500" spc="26">
                <a:solidFill>
                  <a:srgbClr val="BBD7F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0" algn="ctr" defTabSz="816269">
              <a:spcBef>
                <a:spcPts val="502"/>
              </a:spcBef>
              <a:buSzTx/>
              <a:buNone/>
              <a:defRPr sz="1500" spc="26">
                <a:solidFill>
                  <a:srgbClr val="BBD7F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0" algn="ctr" defTabSz="816269">
              <a:spcBef>
                <a:spcPts val="502"/>
              </a:spcBef>
              <a:buSzTx/>
              <a:buNone/>
              <a:defRPr sz="1500" spc="26">
                <a:solidFill>
                  <a:srgbClr val="BBD7F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0" algn="ctr" defTabSz="816269">
              <a:spcBef>
                <a:spcPts val="502"/>
              </a:spcBef>
              <a:buSzTx/>
              <a:buNone/>
              <a:defRPr sz="1500" spc="26">
                <a:solidFill>
                  <a:srgbClr val="BBD7F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29" name="大標題文字"/>
          <p:cNvSpPr>
            <a:spLocks noGrp="1"/>
          </p:cNvSpPr>
          <p:nvPr>
            <p:ph type="title"/>
          </p:nvPr>
        </p:nvSpPr>
        <p:spPr>
          <a:xfrm>
            <a:off x="685801" y="220042"/>
            <a:ext cx="7772402" cy="2388395"/>
          </a:xfrm>
          <a:prstGeom prst="rect">
            <a:avLst/>
          </a:prstGeom>
        </p:spPr>
        <p:txBody>
          <a:bodyPr lIns="40812" tIns="40812" rIns="40812" bIns="40812" anchor="b"/>
          <a:lstStyle>
            <a:lvl1pPr defTabSz="816269">
              <a:defRPr sz="2800" cap="all" spc="43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30" name="幻燈片編號"/>
          <p:cNvSpPr>
            <a:spLocks noGrp="1"/>
          </p:cNvSpPr>
          <p:nvPr>
            <p:ph type="sldNum" sz="quarter" idx="2"/>
          </p:nvPr>
        </p:nvSpPr>
        <p:spPr>
          <a:xfrm>
            <a:off x="8310912" y="4793724"/>
            <a:ext cx="223489" cy="220925"/>
          </a:xfrm>
          <a:prstGeom prst="rect">
            <a:avLst/>
          </a:prstGeom>
        </p:spPr>
        <p:txBody>
          <a:bodyPr lIns="40812" tIns="40812" rIns="40812" bIns="40812" anchor="ctr"/>
          <a:lstStyle>
            <a:lvl1pPr algn="r" defTabSz="408136"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bg>
      <p:bgPr>
        <a:gradFill flip="none" rotWithShape="1">
          <a:gsLst>
            <a:gs pos="0">
              <a:srgbClr val="3B3B3B"/>
            </a:gs>
            <a:gs pos="3100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horizon.png" descr="horizo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9144002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內文層級一…"/>
          <p:cNvSpPr>
            <a:spLocks noGrp="1"/>
          </p:cNvSpPr>
          <p:nvPr>
            <p:ph type="body" sz="half" idx="1"/>
          </p:nvPr>
        </p:nvSpPr>
        <p:spPr>
          <a:xfrm>
            <a:off x="4800601" y="1657351"/>
            <a:ext cx="3733801" cy="3486151"/>
          </a:xfrm>
          <a:prstGeom prst="rect">
            <a:avLst/>
          </a:prstGeom>
        </p:spPr>
        <p:txBody>
          <a:bodyPr lIns="40812" tIns="40812" rIns="40812" bIns="40812" anchor="t"/>
          <a:lstStyle>
            <a:lvl1pPr marL="303850" indent="-303850" defTabSz="816269">
              <a:spcBef>
                <a:spcPts val="502"/>
              </a:spcBef>
              <a:buClr>
                <a:srgbClr val="BBD7F8"/>
              </a:buClr>
              <a:buSzPct val="100000"/>
              <a:buFont typeface="Arial"/>
              <a:defRPr sz="1500" spc="26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540179" indent="-253209" defTabSz="816269">
              <a:spcBef>
                <a:spcPts val="502"/>
              </a:spcBef>
              <a:buClr>
                <a:srgbClr val="BBD7F8"/>
              </a:buClr>
              <a:buSzPct val="100000"/>
              <a:buFont typeface="Arial"/>
              <a:defRPr sz="1500" spc="26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776507" indent="-202567" defTabSz="816269">
              <a:spcBef>
                <a:spcPts val="502"/>
              </a:spcBef>
              <a:buClr>
                <a:srgbClr val="BBD7F8"/>
              </a:buClr>
              <a:buSzPct val="100000"/>
              <a:buFont typeface="Arial"/>
              <a:defRPr sz="1500" spc="26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63478" indent="-202566" defTabSz="816269">
              <a:spcBef>
                <a:spcPts val="502"/>
              </a:spcBef>
              <a:buClr>
                <a:srgbClr val="BBD7F8"/>
              </a:buClr>
              <a:buSzPct val="100000"/>
              <a:buFont typeface="Arial"/>
              <a:defRPr sz="1500" spc="26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50446" indent="-202566" defTabSz="816269">
              <a:spcBef>
                <a:spcPts val="502"/>
              </a:spcBef>
              <a:buClr>
                <a:srgbClr val="BBD7F8"/>
              </a:buClr>
              <a:buSzPct val="100000"/>
              <a:buFont typeface="Arial"/>
              <a:defRPr sz="1500" spc="26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9" name="大標題文字"/>
          <p:cNvSpPr>
            <a:spLocks noGrp="1"/>
          </p:cNvSpPr>
          <p:nvPr>
            <p:ph type="title"/>
          </p:nvPr>
        </p:nvSpPr>
        <p:spPr>
          <a:xfrm>
            <a:off x="609601" y="2"/>
            <a:ext cx="7924802" cy="1063229"/>
          </a:xfrm>
          <a:prstGeom prst="rect">
            <a:avLst/>
          </a:prstGeom>
        </p:spPr>
        <p:txBody>
          <a:bodyPr lIns="40812" tIns="40812" rIns="40812" bIns="40812" anchor="b"/>
          <a:lstStyle>
            <a:lvl1pPr algn="l" defTabSz="816269">
              <a:defRPr sz="2600" cap="all" spc="43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40" name="幻燈片編號"/>
          <p:cNvSpPr>
            <a:spLocks noGrp="1"/>
          </p:cNvSpPr>
          <p:nvPr>
            <p:ph type="sldNum" sz="quarter" idx="2"/>
          </p:nvPr>
        </p:nvSpPr>
        <p:spPr>
          <a:xfrm>
            <a:off x="8310912" y="4793724"/>
            <a:ext cx="223489" cy="220925"/>
          </a:xfrm>
          <a:prstGeom prst="rect">
            <a:avLst/>
          </a:prstGeom>
        </p:spPr>
        <p:txBody>
          <a:bodyPr lIns="40812" tIns="40812" rIns="40812" bIns="40812" anchor="ctr"/>
          <a:lstStyle>
            <a:lvl1pPr algn="r" defTabSz="408136"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gradFill flip="none" rotWithShape="1">
          <a:gsLst>
            <a:gs pos="0">
              <a:srgbClr val="3B3B3B"/>
            </a:gs>
            <a:gs pos="3100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horizon.png" descr="horizo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9144002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大標題文字"/>
          <p:cNvSpPr>
            <a:spLocks noGrp="1"/>
          </p:cNvSpPr>
          <p:nvPr>
            <p:ph type="title"/>
          </p:nvPr>
        </p:nvSpPr>
        <p:spPr>
          <a:xfrm>
            <a:off x="311701" y="445025"/>
            <a:ext cx="8520602" cy="707451"/>
          </a:xfrm>
          <a:prstGeom prst="rect">
            <a:avLst/>
          </a:prstGeom>
        </p:spPr>
        <p:txBody>
          <a:bodyPr lIns="81613" tIns="81613" rIns="81613" bIns="81613" anchor="t"/>
          <a:lstStyle>
            <a:lvl1pPr algn="l" defTabSz="816269">
              <a:defRPr sz="2600" cap="all" spc="43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49" name="內文層級一…"/>
          <p:cNvSpPr>
            <a:spLocks noGrp="1"/>
          </p:cNvSpPr>
          <p:nvPr>
            <p:ph type="body" idx="1"/>
          </p:nvPr>
        </p:nvSpPr>
        <p:spPr>
          <a:xfrm>
            <a:off x="311701" y="1152474"/>
            <a:ext cx="8520602" cy="3991026"/>
          </a:xfrm>
          <a:prstGeom prst="rect">
            <a:avLst/>
          </a:prstGeom>
        </p:spPr>
        <p:txBody>
          <a:bodyPr lIns="81613" tIns="81613" rIns="81613" bIns="81613" anchor="t"/>
          <a:lstStyle>
            <a:lvl1pPr marL="303850" indent="-303850" defTabSz="816269">
              <a:spcBef>
                <a:spcPts val="502"/>
              </a:spcBef>
              <a:buClr>
                <a:srgbClr val="BBD7F8"/>
              </a:buClr>
              <a:buSzPct val="100000"/>
              <a:buFont typeface="Arial"/>
              <a:defRPr sz="1500" spc="26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540179" indent="-253209" defTabSz="816269">
              <a:spcBef>
                <a:spcPts val="502"/>
              </a:spcBef>
              <a:buClr>
                <a:srgbClr val="BBD7F8"/>
              </a:buClr>
              <a:buSzPct val="100000"/>
              <a:buFont typeface="Arial"/>
              <a:defRPr sz="1500" spc="26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776507" indent="-202567" defTabSz="816269">
              <a:spcBef>
                <a:spcPts val="502"/>
              </a:spcBef>
              <a:buClr>
                <a:srgbClr val="BBD7F8"/>
              </a:buClr>
              <a:buSzPct val="100000"/>
              <a:buFont typeface="Arial"/>
              <a:defRPr sz="1500" spc="26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63478" indent="-202566" defTabSz="816269">
              <a:spcBef>
                <a:spcPts val="502"/>
              </a:spcBef>
              <a:buClr>
                <a:srgbClr val="BBD7F8"/>
              </a:buClr>
              <a:buSzPct val="100000"/>
              <a:buFont typeface="Arial"/>
              <a:defRPr sz="1500" spc="26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50446" indent="-202566" defTabSz="816269">
              <a:spcBef>
                <a:spcPts val="502"/>
              </a:spcBef>
              <a:buClr>
                <a:srgbClr val="BBD7F8"/>
              </a:buClr>
              <a:buSzPct val="100000"/>
              <a:buFont typeface="Arial"/>
              <a:defRPr sz="1500" spc="26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50" name="幻燈片編號"/>
          <p:cNvSpPr>
            <a:spLocks noGrp="1"/>
          </p:cNvSpPr>
          <p:nvPr>
            <p:ph type="sldNum" sz="quarter" idx="2"/>
          </p:nvPr>
        </p:nvSpPr>
        <p:spPr>
          <a:xfrm>
            <a:off x="8715264" y="4708317"/>
            <a:ext cx="305892" cy="303328"/>
          </a:xfrm>
          <a:prstGeom prst="rect">
            <a:avLst/>
          </a:prstGeom>
        </p:spPr>
        <p:txBody>
          <a:bodyPr lIns="81613" tIns="81613" rIns="81613" bIns="81613" anchor="ctr"/>
          <a:lstStyle>
            <a:lvl1pPr algn="r" defTabSz="408136"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bg>
      <p:bgPr>
        <a:gradFill flip="none" rotWithShape="1">
          <a:gsLst>
            <a:gs pos="0">
              <a:srgbClr val="3B3B3B"/>
            </a:gs>
            <a:gs pos="3100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horizon.png" descr="horizo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9144002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內文層級一…"/>
          <p:cNvSpPr>
            <a:spLocks noGrp="1"/>
          </p:cNvSpPr>
          <p:nvPr>
            <p:ph type="body" sz="half" idx="1"/>
          </p:nvPr>
        </p:nvSpPr>
        <p:spPr>
          <a:xfrm>
            <a:off x="609602" y="1200151"/>
            <a:ext cx="3733801" cy="3943351"/>
          </a:xfrm>
          <a:prstGeom prst="rect">
            <a:avLst/>
          </a:prstGeom>
        </p:spPr>
        <p:txBody>
          <a:bodyPr lIns="40812" tIns="40812" rIns="40812" bIns="40812" anchor="t"/>
          <a:lstStyle>
            <a:lvl1pPr marL="303850" indent="-303850" defTabSz="816269">
              <a:spcBef>
                <a:spcPts val="502"/>
              </a:spcBef>
              <a:buClr>
                <a:srgbClr val="BBD7F8"/>
              </a:buClr>
              <a:buSzPct val="100000"/>
              <a:buFont typeface="Arial"/>
              <a:defRPr sz="1500" spc="26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540179" indent="-253209" defTabSz="816269">
              <a:spcBef>
                <a:spcPts val="502"/>
              </a:spcBef>
              <a:buClr>
                <a:srgbClr val="BBD7F8"/>
              </a:buClr>
              <a:buSzPct val="100000"/>
              <a:buFont typeface="Arial"/>
              <a:defRPr sz="1500" spc="26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776507" indent="-202567" defTabSz="816269">
              <a:spcBef>
                <a:spcPts val="502"/>
              </a:spcBef>
              <a:buClr>
                <a:srgbClr val="BBD7F8"/>
              </a:buClr>
              <a:buSzPct val="100000"/>
              <a:buFont typeface="Arial"/>
              <a:defRPr sz="1500" spc="26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63478" indent="-202566" defTabSz="816269">
              <a:spcBef>
                <a:spcPts val="502"/>
              </a:spcBef>
              <a:buClr>
                <a:srgbClr val="BBD7F8"/>
              </a:buClr>
              <a:buSzPct val="100000"/>
              <a:buFont typeface="Arial"/>
              <a:defRPr sz="1500" spc="26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50446" indent="-202566" defTabSz="816269">
              <a:spcBef>
                <a:spcPts val="502"/>
              </a:spcBef>
              <a:buClr>
                <a:srgbClr val="BBD7F8"/>
              </a:buClr>
              <a:buSzPct val="100000"/>
              <a:buFont typeface="Arial"/>
              <a:defRPr sz="1500" spc="26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59" name="大標題文字"/>
          <p:cNvSpPr>
            <a:spLocks noGrp="1"/>
          </p:cNvSpPr>
          <p:nvPr>
            <p:ph type="title"/>
          </p:nvPr>
        </p:nvSpPr>
        <p:spPr>
          <a:xfrm>
            <a:off x="609601" y="2"/>
            <a:ext cx="7924802" cy="1063229"/>
          </a:xfrm>
          <a:prstGeom prst="rect">
            <a:avLst/>
          </a:prstGeom>
        </p:spPr>
        <p:txBody>
          <a:bodyPr lIns="40812" tIns="40812" rIns="40812" bIns="40812" anchor="b"/>
          <a:lstStyle>
            <a:lvl1pPr algn="l" defTabSz="816269">
              <a:defRPr sz="2600" cap="all" spc="43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60" name="幻燈片編號"/>
          <p:cNvSpPr>
            <a:spLocks noGrp="1"/>
          </p:cNvSpPr>
          <p:nvPr>
            <p:ph type="sldNum" sz="quarter" idx="2"/>
          </p:nvPr>
        </p:nvSpPr>
        <p:spPr>
          <a:xfrm>
            <a:off x="8310912" y="4793724"/>
            <a:ext cx="223489" cy="220925"/>
          </a:xfrm>
          <a:prstGeom prst="rect">
            <a:avLst/>
          </a:prstGeom>
        </p:spPr>
        <p:txBody>
          <a:bodyPr lIns="40812" tIns="40812" rIns="40812" bIns="40812" anchor="ctr"/>
          <a:lstStyle>
            <a:lvl1pPr algn="r" defTabSz="408136"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roup 28"/>
          <p:cNvGrpSpPr/>
          <p:nvPr/>
        </p:nvGrpSpPr>
        <p:grpSpPr>
          <a:xfrm>
            <a:off x="-1" y="638176"/>
            <a:ext cx="9144001" cy="3862388"/>
            <a:chOff x="0" y="0"/>
            <a:chExt cx="13004800" cy="7324232"/>
          </a:xfrm>
        </p:grpSpPr>
        <p:sp>
          <p:nvSpPr>
            <p:cNvPr id="167" name="Straight Connector 18"/>
            <p:cNvSpPr/>
            <p:nvPr/>
          </p:nvSpPr>
          <p:spPr>
            <a:xfrm>
              <a:off x="9995746" y="9031"/>
              <a:ext cx="1300481" cy="7315201"/>
            </a:xfrm>
            <a:prstGeom prst="line">
              <a:avLst/>
            </a:prstGeom>
            <a:noFill/>
            <a:ln w="3175" cap="rnd">
              <a:solidFill>
                <a:srgbClr val="F496CB">
                  <a:alpha val="70000"/>
                </a:srgbClr>
              </a:solidFill>
              <a:prstDash val="solid"/>
              <a:round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408136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168" name="Straight Connector 19"/>
            <p:cNvSpPr/>
            <p:nvPr/>
          </p:nvSpPr>
          <p:spPr>
            <a:xfrm flipH="1">
              <a:off x="7920284" y="3935872"/>
              <a:ext cx="5081130" cy="3388360"/>
            </a:xfrm>
            <a:prstGeom prst="line">
              <a:avLst/>
            </a:prstGeom>
            <a:noFill/>
            <a:ln w="3175" cap="rnd">
              <a:solidFill>
                <a:srgbClr val="F496CB">
                  <a:alpha val="70000"/>
                </a:srgbClr>
              </a:solidFill>
              <a:prstDash val="solid"/>
              <a:round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408136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169" name="Rectangle 23"/>
            <p:cNvSpPr/>
            <p:nvPr/>
          </p:nvSpPr>
          <p:spPr>
            <a:xfrm>
              <a:off x="9793575" y="0"/>
              <a:ext cx="3207840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9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4692" y="0"/>
                  </a:lnTo>
                  <a:close/>
                </a:path>
              </a:pathLst>
            </a:custGeom>
            <a:solidFill>
              <a:srgbClr val="F496CB">
                <a:alpha val="3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408136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170" name="Rectangle 25"/>
            <p:cNvSpPr/>
            <p:nvPr/>
          </p:nvSpPr>
          <p:spPr>
            <a:xfrm>
              <a:off x="10243671" y="0"/>
              <a:ext cx="2761130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09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96CB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408136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171" name="Isosceles Triangle 22"/>
            <p:cNvSpPr/>
            <p:nvPr/>
          </p:nvSpPr>
          <p:spPr>
            <a:xfrm>
              <a:off x="9527822" y="3260231"/>
              <a:ext cx="3476979" cy="406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496CB">
                <a:alpha val="7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408136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172" name="Rectangle 27"/>
            <p:cNvSpPr/>
            <p:nvPr/>
          </p:nvSpPr>
          <p:spPr>
            <a:xfrm>
              <a:off x="9956800" y="0"/>
              <a:ext cx="3044616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69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3D9F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408136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173" name="Rectangle 28"/>
            <p:cNvSpPr/>
            <p:nvPr/>
          </p:nvSpPr>
          <p:spPr>
            <a:xfrm>
              <a:off x="11625312" y="0"/>
              <a:ext cx="1376102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7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7073" y="0"/>
                  </a:lnTo>
                  <a:close/>
                </a:path>
              </a:pathLst>
            </a:custGeom>
            <a:solidFill>
              <a:srgbClr val="EB3D9F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408136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174" name="Rectangle 29"/>
            <p:cNvSpPr/>
            <p:nvPr/>
          </p:nvSpPr>
          <p:spPr>
            <a:xfrm>
              <a:off x="11668266" y="0"/>
              <a:ext cx="1333147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917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136D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408136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175" name="Isosceles Triangle 26"/>
            <p:cNvSpPr/>
            <p:nvPr/>
          </p:nvSpPr>
          <p:spPr>
            <a:xfrm>
              <a:off x="11063110" y="3838223"/>
              <a:ext cx="1938304" cy="3486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B2136D">
                <a:alpha val="6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408136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176" name="Isosceles Triangle 27"/>
            <p:cNvSpPr/>
            <p:nvPr/>
          </p:nvSpPr>
          <p:spPr>
            <a:xfrm>
              <a:off x="-1" y="4289778"/>
              <a:ext cx="478650" cy="3034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B3D9F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408136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</p:grpSp>
      <p:sp>
        <p:nvSpPr>
          <p:cNvPr id="178" name="幻燈片編號"/>
          <p:cNvSpPr>
            <a:spLocks noGrp="1"/>
          </p:cNvSpPr>
          <p:nvPr>
            <p:ph type="sldNum" sz="quarter" idx="2"/>
          </p:nvPr>
        </p:nvSpPr>
        <p:spPr>
          <a:xfrm>
            <a:off x="6761437" y="4049509"/>
            <a:ext cx="194066" cy="188777"/>
          </a:xfrm>
          <a:prstGeom prst="rect">
            <a:avLst/>
          </a:prstGeom>
        </p:spPr>
        <p:txBody>
          <a:bodyPr lIns="30611" tIns="30611" rIns="30611" bIns="30611" anchor="ctr"/>
          <a:lstStyle>
            <a:lvl1pPr algn="r" defTabSz="408136">
              <a:defRPr sz="800">
                <a:solidFill>
                  <a:srgbClr val="EB3D9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大標題文字"/>
          <p:cNvSpPr>
            <a:spLocks noGrp="1"/>
          </p:cNvSpPr>
          <p:nvPr>
            <p:ph type="title"/>
          </p:nvPr>
        </p:nvSpPr>
        <p:spPr>
          <a:xfrm>
            <a:off x="892969" y="0"/>
            <a:ext cx="7358063" cy="2605236"/>
          </a:xfrm>
          <a:prstGeom prst="rect">
            <a:avLst/>
          </a:prstGeom>
        </p:spPr>
        <p:txBody>
          <a:bodyPr anchor="b"/>
          <a:lstStyle/>
          <a:p>
            <a:r>
              <a:t>大標題文字</a:t>
            </a:r>
          </a:p>
        </p:txBody>
      </p:sp>
      <p:sp>
        <p:nvSpPr>
          <p:cNvPr id="12" name="內文層級一…"/>
          <p:cNvSpPr>
            <a:spLocks noGrp="1"/>
          </p:cNvSpPr>
          <p:nvPr>
            <p:ph type="body" sz="half" idx="1"/>
          </p:nvPr>
        </p:nvSpPr>
        <p:spPr>
          <a:xfrm>
            <a:off x="892969" y="2652117"/>
            <a:ext cx="7358063" cy="188193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700"/>
            </a:lvl1pPr>
            <a:lvl2pPr marL="0" indent="0" algn="ctr">
              <a:spcBef>
                <a:spcPts val="0"/>
              </a:spcBef>
              <a:buSzTx/>
              <a:buNone/>
              <a:defRPr sz="1700"/>
            </a:lvl2pPr>
            <a:lvl3pPr marL="0" indent="0" algn="ctr">
              <a:spcBef>
                <a:spcPts val="0"/>
              </a:spcBef>
              <a:buSzTx/>
              <a:buNone/>
              <a:defRPr sz="1700"/>
            </a:lvl3pPr>
            <a:lvl4pPr marL="0" indent="0" algn="ctr">
              <a:spcBef>
                <a:spcPts val="0"/>
              </a:spcBef>
              <a:buSzTx/>
              <a:buNone/>
              <a:defRPr sz="1700"/>
            </a:lvl4pPr>
            <a:lvl5pPr marL="0" indent="0" algn="ctr">
              <a:spcBef>
                <a:spcPts val="0"/>
              </a:spcBef>
              <a:buSzTx/>
              <a:buNone/>
              <a:defRPr sz="17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867791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大標題文字"/>
          <p:cNvSpPr>
            <a:spLocks noGrp="1"/>
          </p:cNvSpPr>
          <p:nvPr>
            <p:ph type="title"/>
          </p:nvPr>
        </p:nvSpPr>
        <p:spPr>
          <a:xfrm>
            <a:off x="892969" y="3516065"/>
            <a:ext cx="7358063" cy="803672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21" name="內文層級一…"/>
          <p:cNvSpPr>
            <a:spLocks noGrp="1"/>
          </p:cNvSpPr>
          <p:nvPr>
            <p:ph type="body" sz="quarter" idx="1"/>
          </p:nvPr>
        </p:nvSpPr>
        <p:spPr>
          <a:xfrm>
            <a:off x="892969" y="4319736"/>
            <a:ext cx="7358063" cy="823764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700"/>
            </a:lvl1pPr>
            <a:lvl2pPr marL="0" indent="0" algn="ctr">
              <a:spcBef>
                <a:spcPts val="0"/>
              </a:spcBef>
              <a:buSzTx/>
              <a:buNone/>
              <a:defRPr sz="1700"/>
            </a:lvl2pPr>
            <a:lvl3pPr marL="0" indent="0" algn="ctr">
              <a:spcBef>
                <a:spcPts val="0"/>
              </a:spcBef>
              <a:buSzTx/>
              <a:buNone/>
              <a:defRPr sz="1700"/>
            </a:lvl3pPr>
            <a:lvl4pPr marL="0" indent="0" algn="ctr">
              <a:spcBef>
                <a:spcPts val="0"/>
              </a:spcBef>
              <a:buSzTx/>
              <a:buNone/>
              <a:defRPr sz="1700"/>
            </a:lvl4pPr>
            <a:lvl5pPr marL="0" indent="0" algn="ctr">
              <a:spcBef>
                <a:spcPts val="0"/>
              </a:spcBef>
              <a:buSzTx/>
              <a:buNone/>
              <a:defRPr sz="17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2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395226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大標題文字"/>
          <p:cNvSpPr>
            <a:spLocks noGrp="1"/>
          </p:cNvSpPr>
          <p:nvPr>
            <p:ph type="title"/>
          </p:nvPr>
        </p:nvSpPr>
        <p:spPr>
          <a:xfrm>
            <a:off x="892969" y="1701106"/>
            <a:ext cx="7358063" cy="1741289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30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076291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大標題文字"/>
          <p:cNvSpPr>
            <a:spLocks noGrp="1"/>
          </p:cNvSpPr>
          <p:nvPr>
            <p:ph type="title"/>
          </p:nvPr>
        </p:nvSpPr>
        <p:spPr>
          <a:xfrm>
            <a:off x="892971" y="3516064"/>
            <a:ext cx="7358063" cy="803672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21" name="內文層級一…"/>
          <p:cNvSpPr>
            <a:spLocks noGrp="1"/>
          </p:cNvSpPr>
          <p:nvPr>
            <p:ph type="body" sz="quarter" idx="1"/>
          </p:nvPr>
        </p:nvSpPr>
        <p:spPr>
          <a:xfrm>
            <a:off x="892971" y="4319736"/>
            <a:ext cx="7358063" cy="823764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000"/>
            </a:lvl1pPr>
            <a:lvl2pPr marL="0" indent="0" algn="ctr">
              <a:spcBef>
                <a:spcPts val="0"/>
              </a:spcBef>
              <a:buSzTx/>
              <a:buNone/>
              <a:defRPr sz="2000"/>
            </a:lvl2pPr>
            <a:lvl3pPr marL="0" indent="0" algn="ctr">
              <a:spcBef>
                <a:spcPts val="0"/>
              </a:spcBef>
              <a:buSzTx/>
              <a:buNone/>
              <a:defRPr sz="2000"/>
            </a:lvl3pPr>
            <a:lvl4pPr marL="0" indent="0" algn="ctr">
              <a:spcBef>
                <a:spcPts val="0"/>
              </a:spcBef>
              <a:buSzTx/>
              <a:buNone/>
              <a:defRPr sz="2000"/>
            </a:lvl4pPr>
            <a:lvl5pPr marL="0" indent="0" algn="ctr">
              <a:spcBef>
                <a:spcPts val="0"/>
              </a:spcBef>
              <a:buSzTx/>
              <a:buNone/>
              <a:defRPr sz="20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2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大標題文字"/>
          <p:cNvSpPr>
            <a:spLocks noGrp="1"/>
          </p:cNvSpPr>
          <p:nvPr>
            <p:ph type="title"/>
          </p:nvPr>
        </p:nvSpPr>
        <p:spPr>
          <a:xfrm>
            <a:off x="669727" y="0"/>
            <a:ext cx="3750469" cy="243780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大標題文字</a:t>
            </a:r>
          </a:p>
        </p:txBody>
      </p:sp>
      <p:sp>
        <p:nvSpPr>
          <p:cNvPr id="38" name="內文層級一…"/>
          <p:cNvSpPr>
            <a:spLocks noGrp="1"/>
          </p:cNvSpPr>
          <p:nvPr>
            <p:ph type="body" sz="half" idx="1"/>
          </p:nvPr>
        </p:nvSpPr>
        <p:spPr>
          <a:xfrm>
            <a:off x="669727" y="2511475"/>
            <a:ext cx="3750469" cy="263202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700"/>
            </a:lvl1pPr>
            <a:lvl2pPr marL="0" indent="0" algn="ctr">
              <a:spcBef>
                <a:spcPts val="0"/>
              </a:spcBef>
              <a:buSzTx/>
              <a:buNone/>
              <a:defRPr sz="1700"/>
            </a:lvl2pPr>
            <a:lvl3pPr marL="0" indent="0" algn="ctr">
              <a:spcBef>
                <a:spcPts val="0"/>
              </a:spcBef>
              <a:buSzTx/>
              <a:buNone/>
              <a:defRPr sz="1700"/>
            </a:lvl3pPr>
            <a:lvl4pPr marL="0" indent="0" algn="ctr">
              <a:spcBef>
                <a:spcPts val="0"/>
              </a:spcBef>
              <a:buSzTx/>
              <a:buNone/>
              <a:defRPr sz="1700"/>
            </a:lvl4pPr>
            <a:lvl5pPr marL="0" indent="0" algn="ctr">
              <a:spcBef>
                <a:spcPts val="0"/>
              </a:spcBef>
              <a:buSzTx/>
              <a:buNone/>
              <a:defRPr sz="17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9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6439978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大標題文字"/>
          <p:cNvSpPr>
            <a:spLocks noGrp="1"/>
          </p:cNvSpPr>
          <p:nvPr>
            <p:ph type="title"/>
          </p:nvPr>
        </p:nvSpPr>
        <p:spPr>
          <a:xfrm>
            <a:off x="669727" y="0"/>
            <a:ext cx="7804547" cy="1406426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47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068558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大標題文字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55" name="內文層級一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6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3968856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大標題文字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64" name="內文層級一…"/>
          <p:cNvSpPr>
            <a:spLocks noGrp="1"/>
          </p:cNvSpPr>
          <p:nvPr>
            <p:ph type="body" sz="half" idx="1"/>
          </p:nvPr>
        </p:nvSpPr>
        <p:spPr>
          <a:xfrm>
            <a:off x="669727" y="1293554"/>
            <a:ext cx="3750469" cy="3460531"/>
          </a:xfrm>
          <a:prstGeom prst="rect">
            <a:avLst/>
          </a:prstGeom>
        </p:spPr>
        <p:txBody>
          <a:bodyPr/>
          <a:lstStyle>
            <a:lvl1pPr marL="180829" indent="-180829">
              <a:spcBef>
                <a:spcPts val="1688"/>
              </a:spcBef>
              <a:defRPr sz="1500"/>
            </a:lvl1pPr>
            <a:lvl2pPr marL="361658" indent="-180829">
              <a:spcBef>
                <a:spcPts val="1688"/>
              </a:spcBef>
              <a:defRPr sz="1500"/>
            </a:lvl2pPr>
            <a:lvl3pPr marL="649644" indent="-180829">
              <a:spcBef>
                <a:spcPts val="1688"/>
              </a:spcBef>
              <a:defRPr sz="1500"/>
            </a:lvl3pPr>
            <a:lvl4pPr marL="884052" indent="-180829">
              <a:spcBef>
                <a:spcPts val="1688"/>
              </a:spcBef>
              <a:defRPr sz="1500"/>
            </a:lvl4pPr>
            <a:lvl5pPr marL="1118459" indent="-180829">
              <a:spcBef>
                <a:spcPts val="1688"/>
              </a:spcBef>
              <a:defRPr sz="15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65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6044544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內文層級一…"/>
          <p:cNvSpPr>
            <a:spLocks noGrp="1"/>
          </p:cNvSpPr>
          <p:nvPr>
            <p:ph type="body" idx="1"/>
          </p:nvPr>
        </p:nvSpPr>
        <p:spPr>
          <a:xfrm>
            <a:off x="669727" y="669727"/>
            <a:ext cx="7804547" cy="3804047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3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7266620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1935994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內文層級一…"/>
          <p:cNvSpPr>
            <a:spLocks noGrp="1"/>
          </p:cNvSpPr>
          <p:nvPr>
            <p:ph type="body" sz="half" idx="1"/>
          </p:nvPr>
        </p:nvSpPr>
        <p:spPr>
          <a:xfrm>
            <a:off x="892969" y="3355330"/>
            <a:ext cx="7358063" cy="153367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1300" i="1"/>
            </a:lvl1pPr>
            <a:lvl2pPr marL="382454" indent="-148046" algn="ctr">
              <a:spcBef>
                <a:spcPts val="0"/>
              </a:spcBef>
              <a:defRPr sz="1300" i="1"/>
            </a:lvl2pPr>
            <a:lvl3pPr marL="616862" indent="-148046" algn="ctr">
              <a:spcBef>
                <a:spcPts val="0"/>
              </a:spcBef>
              <a:defRPr sz="1300" i="1"/>
            </a:lvl3pPr>
            <a:lvl4pPr marL="851270" indent="-148046" algn="ctr">
              <a:spcBef>
                <a:spcPts val="0"/>
              </a:spcBef>
              <a:defRPr sz="1300" i="1"/>
            </a:lvl4pPr>
            <a:lvl5pPr marL="1085678" indent="-148046" algn="ctr">
              <a:spcBef>
                <a:spcPts val="0"/>
              </a:spcBef>
              <a:defRPr sz="1300" i="1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88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5362092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3356220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6239571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bg>
      <p:bgPr>
        <a:gradFill flip="none" rotWithShape="1">
          <a:gsLst>
            <a:gs pos="0">
              <a:srgbClr val="3B3B3B"/>
            </a:gs>
            <a:gs pos="3100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horizon.png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4002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幻燈片編號"/>
          <p:cNvSpPr>
            <a:spLocks noGrp="1"/>
          </p:cNvSpPr>
          <p:nvPr>
            <p:ph type="sldNum" sz="quarter" idx="2"/>
          </p:nvPr>
        </p:nvSpPr>
        <p:spPr>
          <a:xfrm>
            <a:off x="8319295" y="4798147"/>
            <a:ext cx="215105" cy="212075"/>
          </a:xfrm>
          <a:prstGeom prst="rect">
            <a:avLst/>
          </a:prstGeom>
        </p:spPr>
        <p:txBody>
          <a:bodyPr lIns="48767" tIns="48767" rIns="48767" bIns="48767" anchor="ctr"/>
          <a:lstStyle>
            <a:lvl1pPr algn="r" defTabSz="342905">
              <a:defRPr sz="7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291239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大標題文字"/>
          <p:cNvSpPr>
            <a:spLocks noGrp="1"/>
          </p:cNvSpPr>
          <p:nvPr>
            <p:ph type="title"/>
          </p:nvPr>
        </p:nvSpPr>
        <p:spPr>
          <a:xfrm>
            <a:off x="892971" y="1701108"/>
            <a:ext cx="7358063" cy="1741289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30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gradFill flip="none" rotWithShape="1">
          <a:gsLst>
            <a:gs pos="0">
              <a:srgbClr val="3B3B3B"/>
            </a:gs>
            <a:gs pos="3100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horizon.png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4002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大標題文字"/>
          <p:cNvSpPr>
            <a:spLocks noGrp="1"/>
          </p:cNvSpPr>
          <p:nvPr>
            <p:ph type="title"/>
          </p:nvPr>
        </p:nvSpPr>
        <p:spPr>
          <a:xfrm>
            <a:off x="609601" y="4"/>
            <a:ext cx="7924802" cy="1063229"/>
          </a:xfrm>
          <a:prstGeom prst="rect">
            <a:avLst/>
          </a:prstGeom>
        </p:spPr>
        <p:txBody>
          <a:bodyPr lIns="48767" tIns="48767" rIns="48767" bIns="48767" anchor="b"/>
          <a:lstStyle>
            <a:lvl1pPr algn="l" defTabSz="685810">
              <a:defRPr sz="2200" cap="all" spc="37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19" name="內文層級一…"/>
          <p:cNvSpPr>
            <a:spLocks noGrp="1"/>
          </p:cNvSpPr>
          <p:nvPr>
            <p:ph type="body" idx="1"/>
          </p:nvPr>
        </p:nvSpPr>
        <p:spPr>
          <a:xfrm>
            <a:off x="609601" y="1200150"/>
            <a:ext cx="7924802" cy="3943351"/>
          </a:xfrm>
          <a:prstGeom prst="rect">
            <a:avLst/>
          </a:prstGeom>
        </p:spPr>
        <p:txBody>
          <a:bodyPr lIns="48767" tIns="48767" rIns="48767" bIns="48767" anchor="t"/>
          <a:lstStyle>
            <a:lvl1pPr marL="255287" indent="-255287" defTabSz="685810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3845" indent="-212739" defTabSz="685810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52402" indent="-170192" defTabSz="685810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893507" indent="-170192" defTabSz="685810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134611" indent="-170192" defTabSz="685810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20" name="幻燈片編號"/>
          <p:cNvSpPr>
            <a:spLocks noGrp="1"/>
          </p:cNvSpPr>
          <p:nvPr>
            <p:ph type="sldNum" sz="quarter" idx="2"/>
          </p:nvPr>
        </p:nvSpPr>
        <p:spPr>
          <a:xfrm>
            <a:off x="8319295" y="4798147"/>
            <a:ext cx="215105" cy="212075"/>
          </a:xfrm>
          <a:prstGeom prst="rect">
            <a:avLst/>
          </a:prstGeom>
        </p:spPr>
        <p:txBody>
          <a:bodyPr lIns="48767" tIns="48767" rIns="48767" bIns="48767" anchor="ctr"/>
          <a:lstStyle>
            <a:lvl1pPr algn="r" defTabSz="342905">
              <a:defRPr sz="7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033126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gradFill flip="none" rotWithShape="1">
          <a:gsLst>
            <a:gs pos="0">
              <a:srgbClr val="3B3B3B"/>
            </a:gs>
            <a:gs pos="3100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horizon.png" descr="horiz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>
            <a:fillRect/>
          </a:stretch>
        </p:blipFill>
        <p:spPr>
          <a:xfrm>
            <a:off x="1" y="-1"/>
            <a:ext cx="9144002" cy="3429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內文層級一…"/>
          <p:cNvSpPr>
            <a:spLocks noGrp="1"/>
          </p:cNvSpPr>
          <p:nvPr>
            <p:ph type="body" sz="half" idx="1"/>
          </p:nvPr>
        </p:nvSpPr>
        <p:spPr>
          <a:xfrm>
            <a:off x="1219202" y="2914653"/>
            <a:ext cx="6400801" cy="2228851"/>
          </a:xfrm>
          <a:prstGeom prst="rect">
            <a:avLst/>
          </a:prstGeom>
        </p:spPr>
        <p:txBody>
          <a:bodyPr lIns="48767" tIns="48767" rIns="48767" bIns="48767" anchor="t"/>
          <a:lstStyle>
            <a:lvl1pPr marL="0" indent="0" algn="ctr" defTabSz="685810">
              <a:spcBef>
                <a:spcPts val="422"/>
              </a:spcBef>
              <a:buSzTx/>
              <a:buNone/>
              <a:defRPr sz="1300" spc="23">
                <a:solidFill>
                  <a:srgbClr val="BBD7F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0" algn="ctr" defTabSz="685810">
              <a:spcBef>
                <a:spcPts val="422"/>
              </a:spcBef>
              <a:buSzTx/>
              <a:buNone/>
              <a:defRPr sz="1300" spc="23">
                <a:solidFill>
                  <a:srgbClr val="BBD7F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0" algn="ctr" defTabSz="685810">
              <a:spcBef>
                <a:spcPts val="422"/>
              </a:spcBef>
              <a:buSzTx/>
              <a:buNone/>
              <a:defRPr sz="1300" spc="23">
                <a:solidFill>
                  <a:srgbClr val="BBD7F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0" algn="ctr" defTabSz="685810">
              <a:spcBef>
                <a:spcPts val="422"/>
              </a:spcBef>
              <a:buSzTx/>
              <a:buNone/>
              <a:defRPr sz="1300" spc="23">
                <a:solidFill>
                  <a:srgbClr val="BBD7F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0" algn="ctr" defTabSz="685810">
              <a:spcBef>
                <a:spcPts val="422"/>
              </a:spcBef>
              <a:buSzTx/>
              <a:buNone/>
              <a:defRPr sz="1300" spc="23">
                <a:solidFill>
                  <a:srgbClr val="BBD7F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29" name="大標題文字"/>
          <p:cNvSpPr>
            <a:spLocks noGrp="1"/>
          </p:cNvSpPr>
          <p:nvPr>
            <p:ph type="title"/>
          </p:nvPr>
        </p:nvSpPr>
        <p:spPr>
          <a:xfrm>
            <a:off x="685801" y="220040"/>
            <a:ext cx="7772402" cy="2388395"/>
          </a:xfrm>
          <a:prstGeom prst="rect">
            <a:avLst/>
          </a:prstGeom>
        </p:spPr>
        <p:txBody>
          <a:bodyPr lIns="48767" tIns="48767" rIns="48767" bIns="48767" anchor="b"/>
          <a:lstStyle>
            <a:lvl1pPr defTabSz="685810">
              <a:defRPr sz="2300" cap="all" spc="36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30" name="幻燈片編號"/>
          <p:cNvSpPr>
            <a:spLocks noGrp="1"/>
          </p:cNvSpPr>
          <p:nvPr>
            <p:ph type="sldNum" sz="quarter" idx="2"/>
          </p:nvPr>
        </p:nvSpPr>
        <p:spPr>
          <a:xfrm>
            <a:off x="8319295" y="4798147"/>
            <a:ext cx="215105" cy="212075"/>
          </a:xfrm>
          <a:prstGeom prst="rect">
            <a:avLst/>
          </a:prstGeom>
        </p:spPr>
        <p:txBody>
          <a:bodyPr lIns="48767" tIns="48767" rIns="48767" bIns="48767" anchor="ctr"/>
          <a:lstStyle>
            <a:lvl1pPr algn="r" defTabSz="342905">
              <a:defRPr sz="7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1199195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bg>
      <p:bgPr>
        <a:gradFill flip="none" rotWithShape="1">
          <a:gsLst>
            <a:gs pos="0">
              <a:srgbClr val="3B3B3B"/>
            </a:gs>
            <a:gs pos="3100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horizon.png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4002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內文層級一…"/>
          <p:cNvSpPr>
            <a:spLocks noGrp="1"/>
          </p:cNvSpPr>
          <p:nvPr>
            <p:ph type="body" sz="half" idx="1"/>
          </p:nvPr>
        </p:nvSpPr>
        <p:spPr>
          <a:xfrm>
            <a:off x="4800599" y="1657350"/>
            <a:ext cx="3733802" cy="3486151"/>
          </a:xfrm>
          <a:prstGeom prst="rect">
            <a:avLst/>
          </a:prstGeom>
        </p:spPr>
        <p:txBody>
          <a:bodyPr lIns="48767" tIns="48767" rIns="48767" bIns="48767" anchor="t"/>
          <a:lstStyle>
            <a:lvl1pPr marL="255287" indent="-255287" defTabSz="685810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3845" indent="-212739" defTabSz="685810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52402" indent="-170192" defTabSz="685810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893507" indent="-170192" defTabSz="685810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134611" indent="-170192" defTabSz="685810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9" name="大標題文字"/>
          <p:cNvSpPr>
            <a:spLocks noGrp="1"/>
          </p:cNvSpPr>
          <p:nvPr>
            <p:ph type="title"/>
          </p:nvPr>
        </p:nvSpPr>
        <p:spPr>
          <a:xfrm>
            <a:off x="609601" y="4"/>
            <a:ext cx="7924802" cy="1063229"/>
          </a:xfrm>
          <a:prstGeom prst="rect">
            <a:avLst/>
          </a:prstGeom>
        </p:spPr>
        <p:txBody>
          <a:bodyPr lIns="48767" tIns="48767" rIns="48767" bIns="48767" anchor="b"/>
          <a:lstStyle>
            <a:lvl1pPr algn="l" defTabSz="685810">
              <a:defRPr sz="2200" cap="all" spc="37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40" name="幻燈片編號"/>
          <p:cNvSpPr>
            <a:spLocks noGrp="1"/>
          </p:cNvSpPr>
          <p:nvPr>
            <p:ph type="sldNum" sz="quarter" idx="2"/>
          </p:nvPr>
        </p:nvSpPr>
        <p:spPr>
          <a:xfrm>
            <a:off x="8319295" y="4798147"/>
            <a:ext cx="215105" cy="212075"/>
          </a:xfrm>
          <a:prstGeom prst="rect">
            <a:avLst/>
          </a:prstGeom>
        </p:spPr>
        <p:txBody>
          <a:bodyPr lIns="48767" tIns="48767" rIns="48767" bIns="48767" anchor="ctr"/>
          <a:lstStyle>
            <a:lvl1pPr algn="r" defTabSz="342905">
              <a:defRPr sz="7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3482380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gradFill flip="none" rotWithShape="1">
          <a:gsLst>
            <a:gs pos="0">
              <a:srgbClr val="3B3B3B"/>
            </a:gs>
            <a:gs pos="3100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horizon.png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4002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大標題文字"/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2" cy="707451"/>
          </a:xfrm>
          <a:prstGeom prst="rect">
            <a:avLst/>
          </a:prstGeom>
        </p:spPr>
        <p:txBody>
          <a:bodyPr lIns="97520" tIns="97520" rIns="97520" bIns="97520" anchor="t"/>
          <a:lstStyle>
            <a:lvl1pPr algn="l" defTabSz="685810">
              <a:defRPr sz="2200" cap="all" spc="37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49" name="內文層級一…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2" cy="3991026"/>
          </a:xfrm>
          <a:prstGeom prst="rect">
            <a:avLst/>
          </a:prstGeom>
        </p:spPr>
        <p:txBody>
          <a:bodyPr lIns="97520" tIns="97520" rIns="97520" bIns="97520" anchor="t"/>
          <a:lstStyle>
            <a:lvl1pPr marL="255287" indent="-255287" defTabSz="685810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3845" indent="-212739" defTabSz="685810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52402" indent="-170192" defTabSz="685810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893507" indent="-170192" defTabSz="685810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134611" indent="-170192" defTabSz="685810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50" name="幻燈片編號"/>
          <p:cNvSpPr>
            <a:spLocks noGrp="1"/>
          </p:cNvSpPr>
          <p:nvPr>
            <p:ph type="sldNum" sz="quarter" idx="2"/>
          </p:nvPr>
        </p:nvSpPr>
        <p:spPr>
          <a:xfrm>
            <a:off x="8707596" y="4704715"/>
            <a:ext cx="313562" cy="310532"/>
          </a:xfrm>
          <a:prstGeom prst="rect">
            <a:avLst/>
          </a:prstGeom>
        </p:spPr>
        <p:txBody>
          <a:bodyPr lIns="97520" tIns="97520" rIns="97520" bIns="97520" anchor="ctr"/>
          <a:lstStyle>
            <a:lvl1pPr algn="r" defTabSz="342905">
              <a:defRPr sz="7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2237541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bg>
      <p:bgPr>
        <a:gradFill flip="none" rotWithShape="1">
          <a:gsLst>
            <a:gs pos="0">
              <a:srgbClr val="3B3B3B"/>
            </a:gs>
            <a:gs pos="31000">
              <a:srgbClr val="000000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horizon.png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4002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內文層級一…"/>
          <p:cNvSpPr>
            <a:spLocks noGrp="1"/>
          </p:cNvSpPr>
          <p:nvPr>
            <p:ph type="body" sz="half" idx="1"/>
          </p:nvPr>
        </p:nvSpPr>
        <p:spPr>
          <a:xfrm>
            <a:off x="609600" y="1200150"/>
            <a:ext cx="3733802" cy="3943351"/>
          </a:xfrm>
          <a:prstGeom prst="rect">
            <a:avLst/>
          </a:prstGeom>
        </p:spPr>
        <p:txBody>
          <a:bodyPr lIns="48767" tIns="48767" rIns="48767" bIns="48767" anchor="t"/>
          <a:lstStyle>
            <a:lvl1pPr marL="255287" indent="-255287" defTabSz="685810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3845" indent="-212739" defTabSz="685810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52402" indent="-170192" defTabSz="685810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893507" indent="-170192" defTabSz="685810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134611" indent="-170192" defTabSz="685810">
              <a:spcBef>
                <a:spcPts val="422"/>
              </a:spcBef>
              <a:buClr>
                <a:srgbClr val="BBD7F8"/>
              </a:buClr>
              <a:buSzPct val="100000"/>
              <a:buFont typeface="Arial"/>
              <a:defRPr sz="1300" spc="23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59" name="大標題文字"/>
          <p:cNvSpPr>
            <a:spLocks noGrp="1"/>
          </p:cNvSpPr>
          <p:nvPr>
            <p:ph type="title"/>
          </p:nvPr>
        </p:nvSpPr>
        <p:spPr>
          <a:xfrm>
            <a:off x="609601" y="4"/>
            <a:ext cx="7924802" cy="1063229"/>
          </a:xfrm>
          <a:prstGeom prst="rect">
            <a:avLst/>
          </a:prstGeom>
        </p:spPr>
        <p:txBody>
          <a:bodyPr lIns="48767" tIns="48767" rIns="48767" bIns="48767" anchor="b"/>
          <a:lstStyle>
            <a:lvl1pPr algn="l" defTabSz="685810">
              <a:defRPr sz="2200" cap="all" spc="37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60" name="幻燈片編號"/>
          <p:cNvSpPr>
            <a:spLocks noGrp="1"/>
          </p:cNvSpPr>
          <p:nvPr>
            <p:ph type="sldNum" sz="quarter" idx="2"/>
          </p:nvPr>
        </p:nvSpPr>
        <p:spPr>
          <a:xfrm>
            <a:off x="8319295" y="4798147"/>
            <a:ext cx="215105" cy="212075"/>
          </a:xfrm>
          <a:prstGeom prst="rect">
            <a:avLst/>
          </a:prstGeom>
        </p:spPr>
        <p:txBody>
          <a:bodyPr lIns="48767" tIns="48767" rIns="48767" bIns="48767" anchor="ctr"/>
          <a:lstStyle>
            <a:lvl1pPr algn="r" defTabSz="342905">
              <a:defRPr sz="7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8936812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roup 28"/>
          <p:cNvGrpSpPr/>
          <p:nvPr/>
        </p:nvGrpSpPr>
        <p:grpSpPr>
          <a:xfrm>
            <a:off x="-1" y="638178"/>
            <a:ext cx="9144002" cy="3862388"/>
            <a:chOff x="0" y="0"/>
            <a:chExt cx="13004800" cy="7324232"/>
          </a:xfrm>
        </p:grpSpPr>
        <p:sp>
          <p:nvSpPr>
            <p:cNvPr id="167" name="Straight Connector 18"/>
            <p:cNvSpPr/>
            <p:nvPr/>
          </p:nvSpPr>
          <p:spPr>
            <a:xfrm>
              <a:off x="9995746" y="9031"/>
              <a:ext cx="1300481" cy="7315201"/>
            </a:xfrm>
            <a:prstGeom prst="line">
              <a:avLst/>
            </a:prstGeom>
            <a:noFill/>
            <a:ln w="3175" cap="rnd">
              <a:solidFill>
                <a:srgbClr val="F496CB">
                  <a:alpha val="70000"/>
                </a:srgbClr>
              </a:solidFill>
              <a:prstDash val="solid"/>
              <a:round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905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68" name="Straight Connector 19"/>
            <p:cNvSpPr/>
            <p:nvPr/>
          </p:nvSpPr>
          <p:spPr>
            <a:xfrm flipH="1">
              <a:off x="7920284" y="3935872"/>
              <a:ext cx="5081130" cy="3388360"/>
            </a:xfrm>
            <a:prstGeom prst="line">
              <a:avLst/>
            </a:prstGeom>
            <a:noFill/>
            <a:ln w="3175" cap="rnd">
              <a:solidFill>
                <a:srgbClr val="F496CB">
                  <a:alpha val="70000"/>
                </a:srgbClr>
              </a:solidFill>
              <a:prstDash val="solid"/>
              <a:round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905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69" name="Rectangle 23"/>
            <p:cNvSpPr/>
            <p:nvPr/>
          </p:nvSpPr>
          <p:spPr>
            <a:xfrm>
              <a:off x="9793575" y="0"/>
              <a:ext cx="3207840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9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4692" y="0"/>
                  </a:lnTo>
                  <a:close/>
                </a:path>
              </a:pathLst>
            </a:custGeom>
            <a:solidFill>
              <a:srgbClr val="F496CB">
                <a:alpha val="3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905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0" name="Rectangle 25"/>
            <p:cNvSpPr/>
            <p:nvPr/>
          </p:nvSpPr>
          <p:spPr>
            <a:xfrm>
              <a:off x="10243671" y="0"/>
              <a:ext cx="2761130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09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96CB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905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1" name="Isosceles Triangle 22"/>
            <p:cNvSpPr/>
            <p:nvPr/>
          </p:nvSpPr>
          <p:spPr>
            <a:xfrm>
              <a:off x="9527822" y="3260231"/>
              <a:ext cx="3476979" cy="406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496CB">
                <a:alpha val="7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905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2" name="Rectangle 27"/>
            <p:cNvSpPr/>
            <p:nvPr/>
          </p:nvSpPr>
          <p:spPr>
            <a:xfrm>
              <a:off x="9956800" y="0"/>
              <a:ext cx="3044616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69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3D9F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905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3" name="Rectangle 28"/>
            <p:cNvSpPr/>
            <p:nvPr/>
          </p:nvSpPr>
          <p:spPr>
            <a:xfrm>
              <a:off x="11625312" y="0"/>
              <a:ext cx="1376102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7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7073" y="0"/>
                  </a:lnTo>
                  <a:close/>
                </a:path>
              </a:pathLst>
            </a:custGeom>
            <a:solidFill>
              <a:srgbClr val="EB3D9F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905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4" name="Rectangle 29"/>
            <p:cNvSpPr/>
            <p:nvPr/>
          </p:nvSpPr>
          <p:spPr>
            <a:xfrm>
              <a:off x="11668266" y="0"/>
              <a:ext cx="1333147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917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136D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905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5" name="Isosceles Triangle 26"/>
            <p:cNvSpPr/>
            <p:nvPr/>
          </p:nvSpPr>
          <p:spPr>
            <a:xfrm>
              <a:off x="11063110" y="3838223"/>
              <a:ext cx="1938304" cy="3486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B2136D">
                <a:alpha val="6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905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6" name="Isosceles Triangle 27"/>
            <p:cNvSpPr/>
            <p:nvPr/>
          </p:nvSpPr>
          <p:spPr>
            <a:xfrm>
              <a:off x="-1" y="4289778"/>
              <a:ext cx="478650" cy="3034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B3D9F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342905">
                <a:defRPr sz="2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sz="13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178" name="幻燈片編號"/>
          <p:cNvSpPr>
            <a:spLocks noGrp="1"/>
          </p:cNvSpPr>
          <p:nvPr>
            <p:ph type="sldNum" sz="quarter" idx="2"/>
          </p:nvPr>
        </p:nvSpPr>
        <p:spPr>
          <a:xfrm>
            <a:off x="6779446" y="4058248"/>
            <a:ext cx="176057" cy="171296"/>
          </a:xfrm>
          <a:prstGeom prst="rect">
            <a:avLst/>
          </a:prstGeom>
        </p:spPr>
        <p:txBody>
          <a:bodyPr lIns="36575" tIns="36575" rIns="36575" bIns="36575" anchor="ctr"/>
          <a:lstStyle>
            <a:lvl1pPr algn="r" defTabSz="342905">
              <a:defRPr sz="600">
                <a:solidFill>
                  <a:srgbClr val="EB3D9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670154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大標題文字"/>
          <p:cNvSpPr>
            <a:spLocks noGrp="1"/>
          </p:cNvSpPr>
          <p:nvPr>
            <p:ph type="title"/>
          </p:nvPr>
        </p:nvSpPr>
        <p:spPr>
          <a:xfrm>
            <a:off x="669728" y="2"/>
            <a:ext cx="3750469" cy="2437805"/>
          </a:xfrm>
          <a:prstGeom prst="rect">
            <a:avLst/>
          </a:prstGeom>
        </p:spPr>
        <p:txBody>
          <a:bodyPr anchor="b"/>
          <a:lstStyle>
            <a:lvl1pPr>
              <a:defRPr sz="3800"/>
            </a:lvl1pPr>
          </a:lstStyle>
          <a:p>
            <a:r>
              <a:t>大標題文字</a:t>
            </a:r>
          </a:p>
        </p:txBody>
      </p:sp>
      <p:sp>
        <p:nvSpPr>
          <p:cNvPr id="38" name="內文層級一…"/>
          <p:cNvSpPr>
            <a:spLocks noGrp="1"/>
          </p:cNvSpPr>
          <p:nvPr>
            <p:ph type="body" sz="half" idx="1"/>
          </p:nvPr>
        </p:nvSpPr>
        <p:spPr>
          <a:xfrm>
            <a:off x="669728" y="2511477"/>
            <a:ext cx="3750469" cy="263202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000"/>
            </a:lvl1pPr>
            <a:lvl2pPr marL="0" indent="0" algn="ctr">
              <a:spcBef>
                <a:spcPts val="0"/>
              </a:spcBef>
              <a:buSzTx/>
              <a:buNone/>
              <a:defRPr sz="2000"/>
            </a:lvl2pPr>
            <a:lvl3pPr marL="0" indent="0" algn="ctr">
              <a:spcBef>
                <a:spcPts val="0"/>
              </a:spcBef>
              <a:buSzTx/>
              <a:buNone/>
              <a:defRPr sz="2000"/>
            </a:lvl3pPr>
            <a:lvl4pPr marL="0" indent="0" algn="ctr">
              <a:spcBef>
                <a:spcPts val="0"/>
              </a:spcBef>
              <a:buSzTx/>
              <a:buNone/>
              <a:defRPr sz="2000"/>
            </a:lvl4pPr>
            <a:lvl5pPr marL="0" indent="0" algn="ctr">
              <a:spcBef>
                <a:spcPts val="0"/>
              </a:spcBef>
              <a:buSzTx/>
              <a:buNone/>
              <a:defRPr sz="20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9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大標題文字"/>
          <p:cNvSpPr>
            <a:spLocks noGrp="1"/>
          </p:cNvSpPr>
          <p:nvPr>
            <p:ph type="title"/>
          </p:nvPr>
        </p:nvSpPr>
        <p:spPr>
          <a:xfrm>
            <a:off x="669729" y="1"/>
            <a:ext cx="7804547" cy="1406426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47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大標題文字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55" name="內文層級一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6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內文層級一…"/>
          <p:cNvSpPr>
            <a:spLocks noGrp="1"/>
          </p:cNvSpPr>
          <p:nvPr>
            <p:ph type="body" idx="1"/>
          </p:nvPr>
        </p:nvSpPr>
        <p:spPr>
          <a:xfrm>
            <a:off x="669729" y="669729"/>
            <a:ext cx="7804547" cy="3804047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3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內文層級一…"/>
          <p:cNvSpPr>
            <a:spLocks noGrp="1"/>
          </p:cNvSpPr>
          <p:nvPr>
            <p:ph type="body" sz="half" idx="1"/>
          </p:nvPr>
        </p:nvSpPr>
        <p:spPr>
          <a:xfrm>
            <a:off x="892971" y="3355330"/>
            <a:ext cx="7358063" cy="153367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1500" i="1"/>
            </a:lvl1pPr>
            <a:lvl2pPr marL="455207" indent="-176209" algn="ctr">
              <a:spcBef>
                <a:spcPts val="0"/>
              </a:spcBef>
              <a:defRPr sz="1500" i="1"/>
            </a:lvl2pPr>
            <a:lvl3pPr marL="734207" indent="-176209" algn="ctr">
              <a:spcBef>
                <a:spcPts val="0"/>
              </a:spcBef>
              <a:defRPr sz="1500" i="1"/>
            </a:lvl3pPr>
            <a:lvl4pPr marL="1013206" indent="-176209" algn="ctr">
              <a:spcBef>
                <a:spcPts val="0"/>
              </a:spcBef>
              <a:defRPr sz="1500" i="1"/>
            </a:lvl4pPr>
            <a:lvl5pPr marL="1292205" indent="-176209" algn="ctr">
              <a:spcBef>
                <a:spcPts val="0"/>
              </a:spcBef>
              <a:defRPr sz="1500" i="1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88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幻燈片編號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/>
          <p:cNvSpPr>
            <a:spLocks noGrp="1"/>
          </p:cNvSpPr>
          <p:nvPr>
            <p:ph type="title"/>
          </p:nvPr>
        </p:nvSpPr>
        <p:spPr>
          <a:xfrm>
            <a:off x="669729" y="112876"/>
            <a:ext cx="7804547" cy="1180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6" tIns="31886" rIns="31886" bIns="31886" anchor="ctr">
            <a:normAutofit/>
          </a:bodyPr>
          <a:lstStyle/>
          <a:p>
            <a:r>
              <a:t>大標題文字</a:t>
            </a:r>
          </a:p>
        </p:txBody>
      </p:sp>
      <p:sp>
        <p:nvSpPr>
          <p:cNvPr id="3" name="內文層級一…"/>
          <p:cNvSpPr>
            <a:spLocks noGrp="1"/>
          </p:cNvSpPr>
          <p:nvPr>
            <p:ph type="body" idx="1"/>
          </p:nvPr>
        </p:nvSpPr>
        <p:spPr>
          <a:xfrm>
            <a:off x="669729" y="1293551"/>
            <a:ext cx="7804547" cy="3460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6" tIns="31886" rIns="31886" bIns="31886" anchor="ctr"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燈片編號"/>
          <p:cNvSpPr>
            <a:spLocks noGrp="1"/>
          </p:cNvSpPr>
          <p:nvPr>
            <p:ph type="sldNum" sz="quarter" idx="2"/>
          </p:nvPr>
        </p:nvSpPr>
        <p:spPr>
          <a:xfrm>
            <a:off x="4447574" y="4882308"/>
            <a:ext cx="239925" cy="237520"/>
          </a:xfrm>
          <a:prstGeom prst="rect">
            <a:avLst/>
          </a:prstGeom>
          <a:ln w="12700">
            <a:miter lim="400000"/>
          </a:ln>
        </p:spPr>
        <p:txBody>
          <a:bodyPr wrap="none" lIns="31886" tIns="31886" rIns="31886" bIns="31886">
            <a:spAutoFit/>
          </a:bodyPr>
          <a:lstStyle>
            <a:lvl1pPr>
              <a:defRPr sz="11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8" r:id="rId8"/>
    <p:sldLayoutId id="2147483659" r:id="rId9"/>
    <p:sldLayoutId id="2147483660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</p:sldLayoutIdLst>
  <p:transition spd="med"/>
  <p:txStyles>
    <p:titleStyle>
      <a:lvl1pPr marL="0" marR="0" indent="0" algn="ctr" defTabSz="36668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36668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36668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36668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36668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36668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36668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36668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36668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278999" marR="0" indent="-278999" algn="l" defTabSz="366684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557997" marR="0" indent="-278999" algn="l" defTabSz="366684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836996" marR="0" indent="-278999" algn="l" defTabSz="366684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115995" marR="0" indent="-278999" algn="l" defTabSz="366684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1394993" marR="0" indent="-278999" algn="l" defTabSz="366684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1673993" marR="0" indent="-278999" algn="l" defTabSz="366684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1952993" marR="0" indent="-278999" algn="l" defTabSz="366684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2231990" marR="0" indent="-278999" algn="l" defTabSz="366684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2510988" marR="0" indent="-278999" algn="l" defTabSz="366684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36668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36668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36668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36668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36668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36668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36668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36668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36668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/>
          <p:cNvSpPr>
            <a:spLocks noGrp="1"/>
          </p:cNvSpPr>
          <p:nvPr>
            <p:ph type="title"/>
          </p:nvPr>
        </p:nvSpPr>
        <p:spPr>
          <a:xfrm>
            <a:off x="669727" y="112876"/>
            <a:ext cx="7804547" cy="1180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normAutofit/>
          </a:bodyPr>
          <a:lstStyle/>
          <a:p>
            <a:r>
              <a:t>大標題文字</a:t>
            </a:r>
          </a:p>
        </p:txBody>
      </p:sp>
      <p:sp>
        <p:nvSpPr>
          <p:cNvPr id="3" name="內文層級一…"/>
          <p:cNvSpPr>
            <a:spLocks noGrp="1"/>
          </p:cNvSpPr>
          <p:nvPr>
            <p:ph type="body" idx="1"/>
          </p:nvPr>
        </p:nvSpPr>
        <p:spPr>
          <a:xfrm>
            <a:off x="669727" y="1293554"/>
            <a:ext cx="7804547" cy="3460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燈片編號"/>
          <p:cNvSpPr>
            <a:spLocks noGrp="1"/>
          </p:cNvSpPr>
          <p:nvPr>
            <p:ph type="sldNum" sz="quarter" idx="2"/>
          </p:nvPr>
        </p:nvSpPr>
        <p:spPr>
          <a:xfrm>
            <a:off x="4454524" y="4882308"/>
            <a:ext cx="226025" cy="223042"/>
          </a:xfrm>
          <a:prstGeom prst="rect">
            <a:avLst/>
          </a:prstGeom>
          <a:ln w="12700">
            <a:miter lim="400000"/>
          </a:ln>
        </p:spPr>
        <p:txBody>
          <a:bodyPr wrap="none" lIns="38100" tIns="38100" rIns="38100" bIns="38100">
            <a:spAutoFit/>
          </a:bodyPr>
          <a:lstStyle>
            <a:lvl1pPr>
              <a:defRPr sz="9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defTabSz="308063"/>
            <a:fld id="{86CB4B4D-7CA3-9044-876B-883B54F8677D}" type="slidenum">
              <a:rPr lang="en-SG" smtClean="0"/>
              <a:pPr defTabSz="308063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5949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</p:sldLayoutIdLst>
  <p:transition spd="med"/>
  <p:txStyles>
    <p:titleStyle>
      <a:lvl1pPr marL="0" marR="0" indent="0" algn="ctr" defTabSz="3080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3080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3080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3080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3080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3080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3080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3080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3080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234407" marR="0" indent="-234407" algn="l" defTabSz="308078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468816" marR="0" indent="-234407" algn="l" defTabSz="308078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703223" marR="0" indent="-234407" algn="l" defTabSz="308078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937631" marR="0" indent="-234407" algn="l" defTabSz="308078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1172039" marR="0" indent="-234407" algn="l" defTabSz="308078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1406447" marR="0" indent="-234407" algn="l" defTabSz="308078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1640854" marR="0" indent="-234407" algn="l" defTabSz="308078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1875262" marR="0" indent="-234407" algn="l" defTabSz="308078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2109669" marR="0" indent="-234407" algn="l" defTabSz="308078" rtl="0" latinLnBrk="0">
        <a:lnSpc>
          <a:spcPct val="100000"/>
        </a:lnSpc>
        <a:spcBef>
          <a:spcPts val="2215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3080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3080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3080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3080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3080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3080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3080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3080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3080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32635" cy="53082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1589811"/>
            <a:ext cx="9139844" cy="2166505"/>
          </a:xfrm>
          <a:prstGeom prst="rect">
            <a:avLst/>
          </a:prstGeom>
          <a:solidFill>
            <a:schemeClr val="tx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3" rIns="68562" bIns="3428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4155" y="0"/>
            <a:ext cx="9144000" cy="4999512"/>
          </a:xfrm>
          <a:prstGeom prst="rect">
            <a:avLst/>
          </a:prstGeom>
          <a:solidFill>
            <a:schemeClr val="tx1">
              <a:alpha val="54000"/>
            </a:schemeClr>
          </a:solidFill>
        </p:spPr>
        <p:txBody>
          <a:bodyPr wrap="square" lIns="68562" tIns="34283" rIns="68562" bIns="34283" rtlCol="0" anchor="ctr">
            <a:noAutofit/>
          </a:bodyPr>
          <a:lstStyle/>
          <a:p>
            <a:pPr algn="ctr"/>
            <a:r>
              <a:rPr lang="en-US" altLang="zh-TW" sz="45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Recruiting and </a:t>
            </a:r>
            <a:r>
              <a:rPr lang="en-US" altLang="zh-TW" sz="45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Communication </a:t>
            </a:r>
            <a:r>
              <a:rPr lang="en-US" altLang="zh-TW" sz="45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within the Team</a:t>
            </a:r>
            <a:endParaRPr lang="en-US" sz="45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3943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/>
        </p:nvSpPr>
        <p:spPr>
          <a:xfrm>
            <a:off x="0" y="1805507"/>
            <a:ext cx="9144000" cy="1535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8697" tIns="28697" rIns="28697" bIns="28697">
            <a:spAutoFit/>
          </a:bodyPr>
          <a:lstStyle/>
          <a:p>
            <a:pPr defTabSz="573941">
              <a:defRPr sz="4800" b="1" cap="all">
                <a:solidFill>
                  <a:srgbClr val="EBC619"/>
                </a:solidFill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  <a:sym typeface="Helvetica"/>
              </a:rPr>
              <a:t>product</a:t>
            </a:r>
            <a:r>
              <a:rPr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  <a:sym typeface="Helvetica"/>
              </a:rPr>
              <a:t> </a:t>
            </a:r>
            <a:r>
              <a:rPr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 </a:t>
            </a:r>
            <a:r>
              <a:rPr 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  <a:sym typeface="Helvetica"/>
              </a:rPr>
              <a:t>system</a:t>
            </a:r>
            <a:r>
              <a:rPr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  <a:sym typeface="Helvetica"/>
              </a:rPr>
              <a:t> </a:t>
            </a:r>
            <a:r>
              <a:rPr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endParaRPr 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573941">
              <a:defRPr sz="4800" b="1" cap="all">
                <a:solidFill>
                  <a:srgbClr val="EBC619"/>
                </a:solidFill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  <a:sym typeface="Helvetica"/>
              </a:rPr>
              <a:t>Success of everyone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797777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/>
        </p:nvSpPr>
        <p:spPr>
          <a:xfrm>
            <a:off x="0" y="360797"/>
            <a:ext cx="9144000" cy="4352391"/>
          </a:xfrm>
          <a:prstGeom prst="rect">
            <a:avLst/>
          </a:prstGeom>
          <a:ln w="12700">
            <a:miter lim="400000"/>
          </a:ln>
          <a:effectLst>
            <a:outerShdw blurRad="63500" dist="38099" dir="2700000" rotWithShape="0">
              <a:srgbClr val="000000">
                <a:alpha val="74997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899" tIns="27899" rIns="27899" bIns="27899">
            <a:spAutoFit/>
          </a:bodyPr>
          <a:lstStyle/>
          <a:p>
            <a:pPr defTabSz="286970">
              <a:lnSpc>
                <a:spcPts val="4708"/>
              </a:lnSpc>
              <a:spcBef>
                <a:spcPts val="63"/>
              </a:spcBef>
              <a:defRPr sz="5400">
                <a:latin typeface="SimSun"/>
                <a:ea typeface="SimSun"/>
                <a:cs typeface="SimSun"/>
                <a:sym typeface="SimSun"/>
              </a:defRPr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Now</a:t>
            </a:r>
            <a:r>
              <a:rPr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rotWithShape="0">
                  <a:srgbClr val="00000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286970">
              <a:lnSpc>
                <a:spcPts val="4708"/>
              </a:lnSpc>
              <a:spcBef>
                <a:spcPts val="63"/>
              </a:spcBef>
              <a:defRPr sz="5400">
                <a:latin typeface="SimSun"/>
                <a:ea typeface="SimSun"/>
                <a:cs typeface="SimSun"/>
                <a:sym typeface="SimSun"/>
              </a:defRPr>
            </a:pPr>
            <a:endParaRPr sz="30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rotWithShape="0">
                  <a:srgbClr val="00000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286970">
              <a:lnSpc>
                <a:spcPts val="4708"/>
              </a:lnSpc>
              <a:spcBef>
                <a:spcPts val="63"/>
              </a:spcBef>
              <a:defRPr sz="5400">
                <a:latin typeface="SimSun"/>
                <a:ea typeface="SimSun"/>
                <a:cs typeface="SimSun"/>
                <a:sym typeface="SimSun"/>
              </a:defRPr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Product</a:t>
            </a:r>
            <a:r>
              <a:rPr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/>
                <a:sym typeface="Arial Unicode MS"/>
              </a:rPr>
              <a:t>+</a:t>
            </a:r>
            <a:r>
              <a:rPr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System</a:t>
            </a:r>
            <a:r>
              <a:rPr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dirty="0" smtClean="0">
              <a:solidFill>
                <a:schemeClr val="tx2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286970">
              <a:lnSpc>
                <a:spcPts val="4708"/>
              </a:lnSpc>
              <a:spcBef>
                <a:spcPts val="63"/>
              </a:spcBef>
              <a:defRPr sz="5400">
                <a:latin typeface="SimSun"/>
                <a:ea typeface="SimSun"/>
                <a:cs typeface="SimSun"/>
                <a:sym typeface="SimSun"/>
              </a:defRPr>
            </a:pPr>
            <a:endParaRPr lang="en-US" dirty="0" smtClean="0">
              <a:solidFill>
                <a:schemeClr val="tx2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286970">
              <a:lnSpc>
                <a:spcPts val="4708"/>
              </a:lnSpc>
              <a:spcBef>
                <a:spcPts val="63"/>
              </a:spcBef>
              <a:defRPr sz="5400">
                <a:latin typeface="SimSun"/>
                <a:ea typeface="SimSun"/>
                <a:cs typeface="SimSun"/>
                <a:sym typeface="SimSun"/>
              </a:defRPr>
            </a:pPr>
            <a:r>
              <a:rPr sz="72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/>
                <a:sym typeface="Arial Unicode MS"/>
              </a:rPr>
              <a:t>≠</a:t>
            </a:r>
            <a:r>
              <a:rPr sz="3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/>
                <a:sym typeface="Arial Unicode MS"/>
              </a:rPr>
              <a:t> </a:t>
            </a:r>
            <a:endParaRPr lang="en-US" sz="3800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rotWithShape="0">
                  <a:srgbClr val="00000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 Unicode MS"/>
              <a:sym typeface="Arial Unicode MS"/>
            </a:endParaRPr>
          </a:p>
          <a:p>
            <a:pPr defTabSz="286970">
              <a:lnSpc>
                <a:spcPts val="4708"/>
              </a:lnSpc>
              <a:spcBef>
                <a:spcPts val="63"/>
              </a:spcBef>
              <a:defRPr sz="5400">
                <a:latin typeface="SimSun"/>
                <a:ea typeface="SimSun"/>
                <a:cs typeface="SimSun"/>
                <a:sym typeface="SimSun"/>
              </a:defRPr>
            </a:pPr>
            <a:endParaRPr lang="en-US" sz="3800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rotWithShape="0">
                  <a:srgbClr val="00000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 Unicode MS"/>
              <a:sym typeface="Arial Unicode MS"/>
            </a:endParaRPr>
          </a:p>
          <a:p>
            <a:pPr defTabSz="286970">
              <a:lnSpc>
                <a:spcPts val="4708"/>
              </a:lnSpc>
              <a:spcBef>
                <a:spcPts val="63"/>
              </a:spcBef>
              <a:defRPr sz="5400">
                <a:latin typeface="SimSun"/>
                <a:ea typeface="SimSun"/>
                <a:cs typeface="SimSun"/>
                <a:sym typeface="SimSun"/>
              </a:defRPr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Success of everyone</a:t>
            </a:r>
            <a:endParaRPr dirty="0">
              <a:solidFill>
                <a:schemeClr val="tx2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3658358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/>
        </p:nvSpPr>
        <p:spPr>
          <a:xfrm>
            <a:off x="2116884" y="1551193"/>
            <a:ext cx="4910245" cy="1927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8697" tIns="28697" rIns="28697" bIns="28697">
            <a:spAutoFit/>
          </a:bodyPr>
          <a:lstStyle/>
          <a:p>
            <a:pPr defTabSz="286970">
              <a:lnSpc>
                <a:spcPts val="4708"/>
              </a:lnSpc>
              <a:spcBef>
                <a:spcPts val="63"/>
              </a:spcBef>
              <a:defRPr sz="5400">
                <a:latin typeface="SimSun"/>
                <a:ea typeface="SimSun"/>
                <a:cs typeface="SimSun"/>
                <a:sym typeface="SimSun"/>
              </a:defRPr>
            </a:pPr>
            <a:r>
              <a:rPr lang="en-US" sz="5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华文细黑"/>
                <a:sym typeface="SimSun"/>
              </a:rPr>
              <a:t>Determined by</a:t>
            </a:r>
            <a:br>
              <a:rPr lang="en-US" sz="5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华文细黑"/>
                <a:sym typeface="SimSun"/>
              </a:rPr>
            </a:br>
            <a:r>
              <a:rPr lang="en-US" sz="5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华文细黑"/>
                <a:sym typeface="SimSun"/>
              </a:rPr>
              <a:t> </a:t>
            </a:r>
            <a:br>
              <a:rPr lang="en-US" sz="5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华文细黑"/>
                <a:sym typeface="SimSun"/>
              </a:rPr>
            </a:br>
            <a:r>
              <a:rPr lang="en-US" sz="72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华文细黑"/>
                <a:sym typeface="华文细黑"/>
              </a:rPr>
              <a:t>PEOPLE</a:t>
            </a:r>
            <a:endParaRPr sz="72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华文细黑"/>
              <a:sym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val="74599751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0" y="758293"/>
            <a:ext cx="9144000" cy="1890178"/>
          </a:xfrm>
          <a:prstGeom prst="rect">
            <a:avLst/>
          </a:prstGeom>
          <a:ln w="12700">
            <a:miter lim="400000"/>
          </a:ln>
          <a:effectLst>
            <a:outerShdw blurRad="63500" dist="38099" dir="2700000" rotWithShape="0">
              <a:srgbClr val="000000">
                <a:alpha val="74997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899" tIns="27899" rIns="27899" bIns="27899">
            <a:spAutoFit/>
          </a:bodyPr>
          <a:lstStyle/>
          <a:p>
            <a:pPr defTabSz="286970">
              <a:lnSpc>
                <a:spcPts val="4708"/>
              </a:lnSpc>
              <a:spcBef>
                <a:spcPts val="63"/>
              </a:spcBef>
              <a:defRPr sz="5400">
                <a:latin typeface="+mn-lt"/>
                <a:ea typeface="+mn-ea"/>
                <a:cs typeface="+mn-cs"/>
                <a:sym typeface="宋体"/>
              </a:defRPr>
            </a:pPr>
            <a:r>
              <a:rPr lang="en-US" sz="4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Right person</a:t>
            </a:r>
            <a:r>
              <a:rPr sz="4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sz="4000" dirty="0">
                <a:solidFill>
                  <a:schemeClr val="bg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 </a:t>
            </a:r>
            <a:r>
              <a:rPr lang="en-US" sz="4000" dirty="0">
                <a:solidFill>
                  <a:schemeClr val="bg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</a:t>
            </a:r>
            <a:r>
              <a:rPr lang="en-US" sz="4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roduct</a:t>
            </a:r>
            <a:r>
              <a:rPr sz="4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sz="4000" dirty="0">
                <a:solidFill>
                  <a:schemeClr val="bg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 </a:t>
            </a:r>
            <a:r>
              <a:rPr lang="en-US" sz="4000" dirty="0">
                <a:solidFill>
                  <a:schemeClr val="bg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</a:t>
            </a:r>
            <a:r>
              <a:rPr lang="en-US" sz="4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ystem</a:t>
            </a:r>
            <a:r>
              <a:rPr sz="4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sz="4000" dirty="0" smtClean="0">
              <a:solidFill>
                <a:schemeClr val="bg2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286970">
              <a:lnSpc>
                <a:spcPts val="4708"/>
              </a:lnSpc>
              <a:spcBef>
                <a:spcPts val="63"/>
              </a:spcBef>
              <a:defRPr sz="5400">
                <a:latin typeface="+mn-lt"/>
                <a:ea typeface="+mn-ea"/>
                <a:cs typeface="+mn-cs"/>
                <a:sym typeface="宋体"/>
              </a:defRPr>
            </a:pPr>
            <a:r>
              <a:rPr sz="4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endParaRPr sz="1100" dirty="0">
              <a:solidFill>
                <a:schemeClr val="bg2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286970">
              <a:lnSpc>
                <a:spcPts val="4708"/>
              </a:lnSpc>
              <a:spcBef>
                <a:spcPts val="63"/>
              </a:spcBef>
              <a:defRPr sz="5400">
                <a:latin typeface="+mn-lt"/>
                <a:ea typeface="+mn-ea"/>
                <a:cs typeface="+mn-cs"/>
                <a:sym typeface="宋体"/>
              </a:defRPr>
            </a:pPr>
            <a:r>
              <a:rPr lang="en-US" sz="4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Success</a:t>
            </a:r>
            <a:r>
              <a:rPr sz="4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sz="4000" dirty="0">
                <a:solidFill>
                  <a:schemeClr val="bg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 </a:t>
            </a:r>
            <a:r>
              <a:rPr lang="en-US" sz="4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Residual Income</a:t>
            </a:r>
            <a:endParaRPr sz="4000" dirty="0">
              <a:solidFill>
                <a:schemeClr val="bg2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2" name="Shape 192"/>
          <p:cNvSpPr/>
          <p:nvPr/>
        </p:nvSpPr>
        <p:spPr>
          <a:xfrm>
            <a:off x="0" y="2878252"/>
            <a:ext cx="9144000" cy="1410560"/>
          </a:xfrm>
          <a:prstGeom prst="rect">
            <a:avLst/>
          </a:prstGeom>
          <a:ln w="12700">
            <a:miter lim="400000"/>
          </a:ln>
          <a:effectLst>
            <a:outerShdw blurRad="63500" dist="38099" dir="2700000" rotWithShape="0">
              <a:srgbClr val="000000">
                <a:alpha val="74997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899" tIns="27899" rIns="27899" bIns="27899">
            <a:spAutoFit/>
          </a:bodyPr>
          <a:lstStyle/>
          <a:p>
            <a:pPr defTabSz="573941">
              <a:defRPr sz="4800" b="1" cap="all">
                <a:solidFill>
                  <a:srgbClr val="EBC619"/>
                </a:solidFill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  <a:sym typeface="Helvetica"/>
              </a:rPr>
              <a:t>Are you the right person</a:t>
            </a:r>
            <a:r>
              <a:rPr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573941">
              <a:defRPr sz="4800" b="1" cap="all">
                <a:solidFill>
                  <a:srgbClr val="EBC619"/>
                </a:solidFill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  <a:sym typeface="Helvetica"/>
              </a:rPr>
              <a:t>how to find them</a:t>
            </a:r>
            <a:r>
              <a:rPr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6097069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/>
          <p:nvPr/>
        </p:nvSpPr>
        <p:spPr>
          <a:xfrm>
            <a:off x="0" y="93550"/>
            <a:ext cx="9144000" cy="1539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1521" tIns="21521" rIns="21521" bIns="21521">
            <a:spAutoFit/>
          </a:bodyPr>
          <a:lstStyle/>
          <a:p>
            <a:pPr defTabSz="573941">
              <a:lnSpc>
                <a:spcPct val="90000"/>
              </a:lnSpc>
              <a:defRPr sz="4800" b="1" cap="all">
                <a:solidFill>
                  <a:srgbClr val="BBD7F8"/>
                </a:solidFill>
                <a:latin typeface="+mn-lt"/>
                <a:ea typeface="+mn-ea"/>
                <a:cs typeface="+mn-cs"/>
                <a:sym typeface="宋体"/>
              </a:defRPr>
            </a:pPr>
            <a:r>
              <a:rPr lang="en-US" sz="3600" dirty="0" smtClean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Fill the bean jar</a:t>
            </a:r>
            <a:r>
              <a:rPr sz="3600" dirty="0" smtClean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sz="3600" dirty="0" smtClean="0">
              <a:solidFill>
                <a:srgbClr val="3366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573941">
              <a:lnSpc>
                <a:spcPct val="90000"/>
              </a:lnSpc>
              <a:defRPr sz="4800" b="1" cap="all">
                <a:solidFill>
                  <a:srgbClr val="BBD7F8"/>
                </a:solidFill>
                <a:latin typeface="+mn-lt"/>
                <a:ea typeface="+mn-ea"/>
                <a:cs typeface="+mn-cs"/>
                <a:sym typeface="宋体"/>
              </a:defRPr>
            </a:pPr>
            <a:r>
              <a:rPr sz="3600" dirty="0" smtClean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vs</a:t>
            </a:r>
            <a:r>
              <a:rPr sz="3600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endParaRPr lang="en-US" sz="3600" dirty="0" smtClean="0">
              <a:solidFill>
                <a:srgbClr val="3366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573941">
              <a:lnSpc>
                <a:spcPct val="90000"/>
              </a:lnSpc>
              <a:defRPr sz="4800" b="1" cap="all">
                <a:solidFill>
                  <a:srgbClr val="BBD7F8"/>
                </a:solidFill>
                <a:latin typeface="+mn-lt"/>
                <a:ea typeface="+mn-ea"/>
                <a:cs typeface="+mn-cs"/>
                <a:sym typeface="宋体"/>
              </a:defRPr>
            </a:pPr>
            <a:r>
              <a:rPr lang="en-US" sz="3600" dirty="0" smtClean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Shake the bean jar</a:t>
            </a:r>
            <a:endParaRPr sz="3600" dirty="0">
              <a:solidFill>
                <a:srgbClr val="3366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1" name="image93.png" descr="螢幕快照 2014-08-14 上午3.21.5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43124" y="1717509"/>
            <a:ext cx="4781551" cy="2940216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691774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>
            <a:spLocks noGrp="1"/>
          </p:cNvSpPr>
          <p:nvPr>
            <p:ph type="body" idx="4294967295"/>
          </p:nvPr>
        </p:nvSpPr>
        <p:spPr>
          <a:xfrm>
            <a:off x="476250" y="1250949"/>
            <a:ext cx="11228209" cy="3513556"/>
          </a:xfrm>
          <a:prstGeom prst="rect">
            <a:avLst/>
          </a:prstGeom>
        </p:spPr>
        <p:txBody>
          <a:bodyPr lIns="28697" tIns="28697" rIns="28697" bIns="28697" anchor="t">
            <a:normAutofit fontScale="55000" lnSpcReduction="20000"/>
          </a:bodyPr>
          <a:lstStyle/>
          <a:p>
            <a:pPr marL="215228" indent="-215228" defTabSz="573941">
              <a:lnSpc>
                <a:spcPct val="150000"/>
              </a:lnSpc>
              <a:spcBef>
                <a:spcPts val="377"/>
              </a:spcBef>
              <a:buClr>
                <a:srgbClr val="BBD7F8"/>
              </a:buClr>
              <a:buSzTx/>
              <a:buNone/>
              <a:defRPr sz="3000">
                <a:latin typeface="+mn-lt"/>
                <a:ea typeface="+mn-ea"/>
                <a:cs typeface="+mn-cs"/>
                <a:sym typeface="宋体"/>
              </a:defRPr>
            </a:pPr>
            <a:r>
              <a:rPr 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Fill the bean jar</a:t>
            </a:r>
            <a:r>
              <a:rPr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not focusing on </a:t>
            </a:r>
            <a:br>
              <a:rPr 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 small group of people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5228" indent="-215228" defTabSz="573941">
              <a:lnSpc>
                <a:spcPct val="150000"/>
              </a:lnSpc>
              <a:spcBef>
                <a:spcPts val="377"/>
              </a:spcBef>
              <a:buClr>
                <a:srgbClr val="BBD7F8"/>
              </a:buClr>
              <a:buSzTx/>
              <a:buNone/>
              <a:defRPr sz="3000">
                <a:latin typeface="+mn-lt"/>
                <a:ea typeface="+mn-ea"/>
                <a:cs typeface="+mn-cs"/>
                <a:sym typeface="宋体"/>
              </a:defRPr>
            </a:pPr>
            <a:r>
              <a:rPr 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Avoid pushy action to increase the base</a:t>
            </a:r>
            <a:r>
              <a:rPr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following system everyday</a:t>
            </a:r>
            <a:r>
              <a:rPr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31</a:t>
            </a:r>
            <a:r>
              <a:rPr dirty="0">
                <a:solidFill>
                  <a:srgbClr val="EBC6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103</a:t>
            </a:r>
            <a:r>
              <a:rPr dirty="0">
                <a:solidFill>
                  <a:srgbClr val="EBC6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</a:p>
          <a:p>
            <a:pPr marL="215228" indent="-215228" defTabSz="573941">
              <a:lnSpc>
                <a:spcPct val="150000"/>
              </a:lnSpc>
              <a:spcBef>
                <a:spcPts val="377"/>
              </a:spcBef>
              <a:buClr>
                <a:srgbClr val="BBD7F8"/>
              </a:buClr>
              <a:buSzTx/>
              <a:buNone/>
              <a:defRPr sz="3000">
                <a:latin typeface="+mn-lt"/>
                <a:ea typeface="+mn-ea"/>
                <a:cs typeface="+mn-cs"/>
                <a:sym typeface="宋体"/>
              </a:defRPr>
            </a:pPr>
            <a:r>
              <a:rPr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dirty="0" smtClean="0">
                <a:solidFill>
                  <a:srgbClr val="B7B7B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Accumulation</a:t>
            </a:r>
            <a:r>
              <a:rPr dirty="0">
                <a:solidFill>
                  <a:srgbClr val="B7B7B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dirty="0">
                <a:solidFill>
                  <a:srgbClr val="B7B7B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dirty="0" smtClean="0">
                <a:solidFill>
                  <a:srgbClr val="B7B7B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brings </a:t>
            </a:r>
            <a:r>
              <a:rPr lang="en-US" dirty="0" smtClean="0">
                <a:solidFill>
                  <a:srgbClr val="EBC6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QUALITY and</a:t>
            </a:r>
            <a:r>
              <a:rPr lang="en-US" dirty="0">
                <a:solidFill>
                  <a:srgbClr val="EBC6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dirty="0" smtClean="0">
                <a:solidFill>
                  <a:srgbClr val="EBC6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QUANTITY</a:t>
            </a:r>
            <a:endParaRPr dirty="0">
              <a:solidFill>
                <a:srgbClr val="EBC61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4" name="Shape 514"/>
          <p:cNvSpPr/>
          <p:nvPr/>
        </p:nvSpPr>
        <p:spPr>
          <a:xfrm>
            <a:off x="892969" y="468811"/>
            <a:ext cx="7917656" cy="431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1521" tIns="21521" rIns="21521" bIns="21521">
            <a:spAutoFit/>
          </a:bodyPr>
          <a:lstStyle>
            <a:lvl1pPr algn="l" defTabSz="914400">
              <a:lnSpc>
                <a:spcPct val="90000"/>
              </a:lnSpc>
              <a:defRPr sz="4800" b="1" cap="all">
                <a:solidFill>
                  <a:srgbClr val="BBD7F8"/>
                </a:solidFill>
                <a:latin typeface="+mn-lt"/>
                <a:ea typeface="+mn-ea"/>
                <a:cs typeface="+mn-cs"/>
                <a:sym typeface="宋体"/>
              </a:defRPr>
            </a:lvl1pPr>
          </a:lstStyle>
          <a:p>
            <a:r>
              <a:rPr lang="en-US" sz="2800" dirty="0" smtClean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 reason of developing cold market</a:t>
            </a:r>
            <a:endParaRPr sz="2800" dirty="0">
              <a:solidFill>
                <a:srgbClr val="3366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5" name="Picture 514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48299" y="1268008"/>
            <a:ext cx="3000375" cy="310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1563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3" name="Table 533"/>
          <p:cNvGraphicFramePr/>
          <p:nvPr>
            <p:extLst>
              <p:ext uri="{D42A27DB-BD31-4B8C-83A1-F6EECF244321}">
                <p14:modId xmlns:p14="http://schemas.microsoft.com/office/powerpoint/2010/main" val="1675318883"/>
              </p:ext>
            </p:extLst>
          </p:nvPr>
        </p:nvGraphicFramePr>
        <p:xfrm>
          <a:off x="1981200" y="520995"/>
          <a:ext cx="5278239" cy="4557972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25982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799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75153">
                <a:tc>
                  <a:txBody>
                    <a:bodyPr/>
                    <a:lstStyle/>
                    <a:p>
                      <a:pPr algn="l" defTabSz="914400">
                        <a:defRPr sz="2000">
                          <a:solidFill>
                            <a:srgbClr val="808080"/>
                          </a:solidFill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1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The Yellows: representative </a:t>
                      </a:r>
                      <a:br>
                        <a:rPr lang="en-US" sz="1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sz="1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Mr. Rogers</a:t>
                      </a:r>
                    </a:p>
                    <a:p>
                      <a:pPr marL="215228" indent="-215228" algn="l" defTabSz="573941">
                        <a:spcBef>
                          <a:spcPts val="377"/>
                        </a:spcBef>
                        <a:buSzTx/>
                        <a:buNone/>
                        <a:defRPr sz="3000" spc="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8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 Light"/>
                          <a:sym typeface="宋体"/>
                        </a:rPr>
                        <a:t>＊Caring</a:t>
                      </a:r>
                      <a:endParaRPr lang="en-US" sz="800" b="0" i="0" u="none" strike="noStrike" cap="none" spc="19" baseline="0" dirty="0" smtClean="0">
                        <a:ln>
                          <a:noFill/>
                        </a:ln>
                        <a:solidFill>
                          <a:srgbClr val="808080"/>
                        </a:solidFill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elvetica Light"/>
                        <a:sym typeface="宋体"/>
                      </a:endParaRPr>
                    </a:p>
                    <a:p>
                      <a:pPr marL="215228" indent="-215228" algn="l" defTabSz="573941">
                        <a:spcBef>
                          <a:spcPts val="377"/>
                        </a:spcBef>
                        <a:buSzTx/>
                        <a:buNone/>
                        <a:defRPr sz="3000" spc="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8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 Light"/>
                          <a:sym typeface="宋体"/>
                        </a:rPr>
                        <a:t>＊Educating people</a:t>
                      </a:r>
                      <a:endParaRPr lang="en-US" sz="800" b="0" i="0" u="none" strike="noStrike" cap="none" spc="19" baseline="0" dirty="0" smtClean="0">
                        <a:ln>
                          <a:noFill/>
                        </a:ln>
                        <a:solidFill>
                          <a:srgbClr val="808080"/>
                        </a:solidFill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elvetica Light"/>
                        <a:sym typeface="宋体"/>
                      </a:endParaRPr>
                    </a:p>
                    <a:p>
                      <a:pPr marL="215228" indent="-215228" algn="l" defTabSz="573941">
                        <a:spcBef>
                          <a:spcPts val="377"/>
                        </a:spcBef>
                        <a:buSzTx/>
                        <a:buNone/>
                        <a:defRPr sz="3000" spc="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8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 Light"/>
                          <a:sym typeface="宋体"/>
                        </a:rPr>
                        <a:t>＊Nurse, teachers, full-time mother taking care of their children</a:t>
                      </a:r>
                      <a:endParaRPr lang="en-US" sz="800" b="0" i="0" u="none" strike="noStrike" cap="none" spc="19" baseline="0" dirty="0" smtClean="0">
                        <a:ln>
                          <a:noFill/>
                        </a:ln>
                        <a:solidFill>
                          <a:srgbClr val="808080"/>
                        </a:solidFill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elvetica Light"/>
                        <a:sym typeface="宋体"/>
                      </a:endParaRPr>
                    </a:p>
                    <a:p>
                      <a:pPr marL="215228" indent="-215228" algn="l" defTabSz="573941">
                        <a:spcBef>
                          <a:spcPts val="377"/>
                        </a:spcBef>
                        <a:buSzTx/>
                        <a:buNone/>
                        <a:defRPr sz="3000" spc="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8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 Light"/>
                          <a:sym typeface="宋体"/>
                        </a:rPr>
                        <a:t>＊</a:t>
                      </a:r>
                      <a:r>
                        <a:rPr lang="en-US" sz="8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 Light"/>
                          <a:sym typeface="宋体"/>
                        </a:rPr>
                        <a:t>Supportig</a:t>
                      </a:r>
                      <a:r>
                        <a:rPr lang="en-US" sz="8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 Light"/>
                          <a:sym typeface="宋体"/>
                        </a:rPr>
                        <a:t> others to reach their target</a:t>
                      </a:r>
                      <a:endParaRPr lang="en-US" sz="800" b="0" i="0" u="none" strike="noStrike" cap="none" spc="19" baseline="0" dirty="0" smtClean="0">
                        <a:ln>
                          <a:noFill/>
                        </a:ln>
                        <a:solidFill>
                          <a:srgbClr val="808080"/>
                        </a:solidFill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elvetica Light"/>
                        <a:sym typeface="宋体"/>
                      </a:endParaRPr>
                    </a:p>
                    <a:p>
                      <a:pPr marL="215228" indent="-215228" algn="l" defTabSz="573941">
                        <a:spcBef>
                          <a:spcPts val="377"/>
                        </a:spcBef>
                        <a:buSzTx/>
                        <a:buNone/>
                        <a:defRPr sz="3000" spc="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8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 Light"/>
                          <a:sym typeface="宋体"/>
                        </a:rPr>
                        <a:t>＊No interest in solving the difficulties of business, but love to help others</a:t>
                      </a:r>
                      <a:endParaRPr lang="en-US" sz="800" b="0" i="0" u="none" strike="noStrike" cap="none" spc="19" baseline="0" dirty="0" smtClean="0">
                        <a:ln>
                          <a:noFill/>
                        </a:ln>
                        <a:solidFill>
                          <a:srgbClr val="808080"/>
                        </a:solidFill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elvetica Light"/>
                        <a:sym typeface="宋体"/>
                      </a:endParaRPr>
                    </a:p>
                    <a:p>
                      <a:pPr marL="215228" indent="-215228" algn="l" defTabSz="573941">
                        <a:spcBef>
                          <a:spcPts val="377"/>
                        </a:spcBef>
                        <a:buSzTx/>
                        <a:buNone/>
                        <a:defRPr sz="3000" spc="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8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 Light"/>
                          <a:sym typeface="宋体"/>
                        </a:rPr>
                        <a:t>＊Overthink, indecisive</a:t>
                      </a:r>
                      <a:endParaRPr lang="en-US" sz="800" b="0" i="0" u="none" strike="noStrike" cap="none" spc="19" baseline="0" dirty="0" smtClean="0">
                        <a:ln>
                          <a:noFill/>
                        </a:ln>
                        <a:solidFill>
                          <a:srgbClr val="808080"/>
                        </a:solidFill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elvetica Light"/>
                        <a:sym typeface="宋体"/>
                      </a:endParaRPr>
                    </a:p>
                    <a:p>
                      <a:pPr marL="215228" indent="-215228" algn="l" defTabSz="573941">
                        <a:spcBef>
                          <a:spcPts val="377"/>
                        </a:spcBef>
                        <a:buSzTx/>
                        <a:buNone/>
                        <a:defRPr sz="3000" spc="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8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 Light"/>
                          <a:sym typeface="宋体"/>
                        </a:rPr>
                        <a:t>＊Reliable</a:t>
                      </a:r>
                      <a:endParaRPr lang="en-US" sz="800" b="0" i="0" u="none" strike="noStrike" cap="none" spc="19" baseline="0" dirty="0" smtClean="0">
                        <a:ln>
                          <a:noFill/>
                        </a:ln>
                        <a:solidFill>
                          <a:srgbClr val="808080"/>
                        </a:solidFill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elvetica Light"/>
                        <a:sym typeface="宋体"/>
                      </a:endParaRPr>
                    </a:p>
                    <a:p>
                      <a:pPr marL="215228" indent="-215228" algn="l" defTabSz="573941">
                        <a:spcBef>
                          <a:spcPts val="377"/>
                        </a:spcBef>
                        <a:buSzTx/>
                        <a:buNone/>
                        <a:defRPr sz="3000" spc="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8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 Light"/>
                          <a:sym typeface="宋体"/>
                        </a:rPr>
                        <a:t>＊High ability to organize</a:t>
                      </a:r>
                    </a:p>
                    <a:p>
                      <a:pPr marL="215228" indent="-215228" algn="l" defTabSz="573941">
                        <a:spcBef>
                          <a:spcPts val="377"/>
                        </a:spcBef>
                        <a:buSzTx/>
                        <a:buNone/>
                        <a:defRPr sz="3000" spc="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8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 Light"/>
                          <a:sym typeface="宋体"/>
                        </a:rPr>
                        <a:t>＊Multitasking</a:t>
                      </a:r>
                    </a:p>
                    <a:p>
                      <a:pPr algn="l" defTabSz="914400">
                        <a:defRPr sz="2000">
                          <a:solidFill>
                            <a:srgbClr val="808080"/>
                          </a:solidFill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endParaRPr lang="en-US" sz="11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4110" marR="24110" marT="18083" marB="18083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BD76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00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1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The Blues: Representative  </a:t>
                      </a:r>
                      <a:br>
                        <a:rPr lang="en-US" sz="1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sz="1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Cheering team leader</a:t>
                      </a:r>
                    </a:p>
                    <a:p>
                      <a:pPr marL="215228" indent="-215228" algn="l" defTabSz="573941">
                        <a:spcBef>
                          <a:spcPts val="377"/>
                        </a:spcBef>
                        <a:buSzTx/>
                        <a:buNone/>
                        <a:defRPr sz="3000" spc="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8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 Light"/>
                          <a:sym typeface="宋体"/>
                        </a:rPr>
                        <a:t>＊</a:t>
                      </a:r>
                      <a:r>
                        <a:rPr lang="en-US" altLang="zh-TW" sz="8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 Light"/>
                          <a:sym typeface="宋体"/>
                        </a:rPr>
                        <a:t>Fun and love being with people</a:t>
                      </a:r>
                    </a:p>
                    <a:p>
                      <a:pPr marL="215228" indent="-215228" algn="l" defTabSz="573941">
                        <a:spcBef>
                          <a:spcPts val="377"/>
                        </a:spcBef>
                        <a:buSzTx/>
                        <a:buNone/>
                        <a:defRPr sz="3000" spc="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8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 Light"/>
                          <a:sym typeface="宋体"/>
                        </a:rPr>
                        <a:t>＊Adventurous</a:t>
                      </a:r>
                      <a:endParaRPr lang="en-US" sz="800" b="0" i="0" u="none" strike="noStrike" cap="none" spc="19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elvetica Light"/>
                        <a:sym typeface="宋体"/>
                      </a:endParaRPr>
                    </a:p>
                    <a:p>
                      <a:pPr marL="215228" indent="-215228" algn="l" defTabSz="573941">
                        <a:spcBef>
                          <a:spcPts val="377"/>
                        </a:spcBef>
                        <a:buSzTx/>
                        <a:buNone/>
                        <a:defRPr sz="3000" spc="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8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 Light"/>
                          <a:sym typeface="宋体"/>
                        </a:rPr>
                        <a:t>＊Love making new friends</a:t>
                      </a:r>
                      <a:endParaRPr lang="en-US" sz="800" b="0" i="0" u="none" strike="noStrike" cap="none" spc="19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elvetica Light"/>
                        <a:sym typeface="宋体"/>
                      </a:endParaRPr>
                    </a:p>
                    <a:p>
                      <a:pPr marL="215228" indent="-215228" algn="l" defTabSz="573941">
                        <a:spcBef>
                          <a:spcPts val="377"/>
                        </a:spcBef>
                        <a:buSzTx/>
                        <a:buNone/>
                        <a:defRPr sz="3000" spc="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8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 Light"/>
                          <a:sym typeface="宋体"/>
                        </a:rPr>
                        <a:t>＊Devote in selling</a:t>
                      </a:r>
                      <a:endParaRPr lang="en-US" sz="800" b="0" i="0" u="none" strike="noStrike" cap="none" spc="19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elvetica Light"/>
                        <a:sym typeface="宋体"/>
                      </a:endParaRPr>
                    </a:p>
                    <a:p>
                      <a:pPr marL="215228" indent="-215228" algn="l" defTabSz="573941">
                        <a:spcBef>
                          <a:spcPts val="377"/>
                        </a:spcBef>
                        <a:buSzTx/>
                        <a:buNone/>
                        <a:defRPr sz="3000" spc="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8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 Light"/>
                          <a:sym typeface="宋体"/>
                        </a:rPr>
                        <a:t>＊Keep telling stories</a:t>
                      </a:r>
                      <a:endParaRPr lang="en-US" sz="800" b="0" i="0" u="none" strike="noStrike" cap="none" spc="19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elvetica Light"/>
                        <a:sym typeface="宋体"/>
                      </a:endParaRPr>
                    </a:p>
                    <a:p>
                      <a:pPr marL="215228" indent="-215228" algn="l" defTabSz="573941">
                        <a:spcBef>
                          <a:spcPts val="377"/>
                        </a:spcBef>
                        <a:buSzTx/>
                        <a:buNone/>
                        <a:defRPr sz="3000" spc="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8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 Light"/>
                          <a:sym typeface="宋体"/>
                        </a:rPr>
                        <a:t>＊Refuse to listen to others</a:t>
                      </a:r>
                      <a:endParaRPr lang="en-US" sz="800" b="0" i="0" u="none" strike="noStrike" cap="none" spc="19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elvetica Light"/>
                        <a:sym typeface="宋体"/>
                      </a:endParaRPr>
                    </a:p>
                    <a:p>
                      <a:pPr marL="215228" indent="-215228" algn="l" defTabSz="573941">
                        <a:spcBef>
                          <a:spcPts val="377"/>
                        </a:spcBef>
                        <a:buSzTx/>
                        <a:buNone/>
                        <a:defRPr sz="3000" spc="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8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 Light"/>
                          <a:sym typeface="宋体"/>
                        </a:rPr>
                        <a:t>＊Fashionable, trendy</a:t>
                      </a:r>
                      <a:endParaRPr lang="en-US" sz="800" b="0" i="0" u="none" strike="noStrike" cap="none" spc="19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elvetica Light"/>
                        <a:sym typeface="宋体"/>
                      </a:endParaRPr>
                    </a:p>
                    <a:p>
                      <a:pPr marL="215228" indent="-215228" algn="l" defTabSz="573941">
                        <a:spcBef>
                          <a:spcPts val="377"/>
                        </a:spcBef>
                        <a:buSzTx/>
                        <a:buNone/>
                        <a:defRPr sz="3000" spc="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8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 Light"/>
                          <a:sym typeface="宋体"/>
                        </a:rPr>
                        <a:t>＊The soul among a party</a:t>
                      </a:r>
                      <a:endParaRPr lang="en-US" sz="800" b="0" i="0" u="none" strike="noStrike" cap="none" spc="19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elvetica Light"/>
                        <a:sym typeface="宋体"/>
                      </a:endParaRPr>
                    </a:p>
                    <a:p>
                      <a:pPr marL="215228" indent="-215228" algn="l" defTabSz="573941">
                        <a:spcBef>
                          <a:spcPts val="377"/>
                        </a:spcBef>
                        <a:buSzTx/>
                        <a:buNone/>
                        <a:defRPr sz="3000" spc="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8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 Light"/>
                          <a:sym typeface="宋体"/>
                        </a:rPr>
                        <a:t>＊Not often follow-up</a:t>
                      </a:r>
                      <a:endParaRPr lang="en-US" sz="800" b="0" i="0" u="none" strike="noStrike" cap="none" spc="19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elvetica Light"/>
                        <a:sym typeface="宋体"/>
                      </a:endParaRPr>
                    </a:p>
                    <a:p>
                      <a:pPr marL="215228" indent="-215228" algn="l" defTabSz="573941">
                        <a:spcBef>
                          <a:spcPts val="377"/>
                        </a:spcBef>
                        <a:buSzTx/>
                        <a:buNone/>
                        <a:defRPr sz="3000" spc="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8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 Light"/>
                          <a:sym typeface="宋体"/>
                        </a:rPr>
                        <a:t>＊They thought they can multitask but they can’t</a:t>
                      </a:r>
                      <a:endParaRPr lang="en-US" sz="800" b="0" i="0" u="none" strike="noStrike" cap="none" spc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elvetica Light"/>
                        <a:sym typeface="宋体"/>
                      </a:endParaRPr>
                    </a:p>
                  </a:txBody>
                  <a:tcPr marL="24110" marR="24110" marT="18083" marB="18083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97552">
                <a:tc>
                  <a:txBody>
                    <a:bodyPr/>
                    <a:lstStyle/>
                    <a:p>
                      <a:pPr algn="l" defTabSz="914400">
                        <a:defRPr sz="200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1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The greens: representative</a:t>
                      </a:r>
                      <a:br>
                        <a:rPr lang="en-US" sz="1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sz="1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Spock</a:t>
                      </a:r>
                    </a:p>
                    <a:p>
                      <a:pPr marL="215228" indent="-215228" algn="l" defTabSz="573941">
                        <a:spcBef>
                          <a:spcPts val="377"/>
                        </a:spcBef>
                        <a:buSzTx/>
                        <a:buNone/>
                        <a:defRPr sz="3000" spc="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＊Engineers, accountants, computer maniac</a:t>
                      </a:r>
                    </a:p>
                    <a:p>
                      <a:pPr marL="215228" indent="-215228" algn="l" defTabSz="573941">
                        <a:spcBef>
                          <a:spcPts val="377"/>
                        </a:spcBef>
                        <a:buSzTx/>
                        <a:buNone/>
                        <a:defRPr sz="3000" spc="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800" spc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宋体"/>
                        </a:rPr>
                        <a:t>＊Strong organizer</a:t>
                      </a:r>
                      <a:endParaRPr lang="en-US" sz="8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15228" indent="-215228" algn="l" defTabSz="573941">
                        <a:spcBef>
                          <a:spcPts val="377"/>
                        </a:spcBef>
                        <a:buSzTx/>
                        <a:buNone/>
                        <a:defRPr sz="3000" spc="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＊Logical and rational, not emotional at all</a:t>
                      </a:r>
                      <a:endParaRPr lang="en-US" sz="800" spc="19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15228" indent="-215228" algn="l" defTabSz="573941">
                        <a:spcBef>
                          <a:spcPts val="377"/>
                        </a:spcBef>
                        <a:buSzTx/>
                        <a:buNone/>
                        <a:defRPr sz="3000" spc="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＊Get to the bottom of things</a:t>
                      </a:r>
                      <a:endParaRPr lang="en-US" sz="800" spc="19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15228" indent="-215228" algn="l" defTabSz="573941">
                        <a:spcBef>
                          <a:spcPts val="377"/>
                        </a:spcBef>
                        <a:buSzTx/>
                        <a:buNone/>
                        <a:defRPr sz="3000" spc="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＊Study alone</a:t>
                      </a:r>
                      <a:endParaRPr lang="en-US" sz="800" spc="19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15228" indent="-215228" algn="l" defTabSz="573941">
                        <a:spcBef>
                          <a:spcPts val="377"/>
                        </a:spcBef>
                        <a:buSzTx/>
                        <a:buNone/>
                        <a:defRPr sz="3000" spc="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＊Love things which are right</a:t>
                      </a:r>
                      <a:endParaRPr lang="en-US" sz="800" spc="19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15228" indent="-215228" algn="l" defTabSz="573941">
                        <a:spcBef>
                          <a:spcPts val="377"/>
                        </a:spcBef>
                        <a:buSzTx/>
                        <a:buNone/>
                        <a:defRPr sz="3000" spc="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＊It is difficult to pursue the Greens. What you can do is to provide them information and let them study alone</a:t>
                      </a:r>
                      <a:endParaRPr lang="en-US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4110" marR="24110" marT="18083" marB="18083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00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1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The reds: representative</a:t>
                      </a:r>
                      <a:br>
                        <a:rPr lang="en-US" sz="1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sz="1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Trump</a:t>
                      </a:r>
                    </a:p>
                    <a:p>
                      <a:pPr marL="215228" indent="-215228" algn="l" defTabSz="573941">
                        <a:spcBef>
                          <a:spcPts val="377"/>
                        </a:spcBef>
                        <a:buSzTx/>
                        <a:buNone/>
                        <a:defRPr sz="3000" spc="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＊Love bossing people around</a:t>
                      </a:r>
                      <a:endParaRPr lang="en-US" sz="800" spc="19" dirty="0" smtClean="0">
                        <a:solidFill>
                          <a:srgbClr val="262626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15228" indent="-215228" algn="l" defTabSz="573941">
                        <a:spcBef>
                          <a:spcPts val="377"/>
                        </a:spcBef>
                        <a:buSzTx/>
                        <a:buNone/>
                        <a:defRPr sz="3000" spc="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＊Strong organizer</a:t>
                      </a:r>
                      <a:endParaRPr lang="en-US" sz="800" spc="19" dirty="0" smtClean="0">
                        <a:solidFill>
                          <a:srgbClr val="262626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15228" indent="-215228" algn="l" defTabSz="573941">
                        <a:spcBef>
                          <a:spcPts val="377"/>
                        </a:spcBef>
                        <a:buSzTx/>
                        <a:buNone/>
                        <a:defRPr sz="3000" spc="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＊Always improving</a:t>
                      </a:r>
                      <a:endParaRPr lang="en-US" sz="800" spc="19" dirty="0" smtClean="0">
                        <a:solidFill>
                          <a:srgbClr val="262626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15228" indent="-215228" algn="l" defTabSz="573941">
                        <a:spcBef>
                          <a:spcPts val="377"/>
                        </a:spcBef>
                        <a:buSzTx/>
                        <a:buNone/>
                        <a:defRPr sz="3000" spc="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＊Always consider the best proposal to reach a target</a:t>
                      </a:r>
                      <a:endParaRPr lang="en-US" sz="800" spc="19" dirty="0" smtClean="0">
                        <a:solidFill>
                          <a:srgbClr val="262626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15228" indent="-215228" algn="l" defTabSz="573941">
                        <a:spcBef>
                          <a:spcPts val="377"/>
                        </a:spcBef>
                        <a:buSzTx/>
                        <a:buNone/>
                        <a:defRPr sz="3000" spc="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＊Focus on the bottom line of </a:t>
                      </a:r>
                      <a:r>
                        <a:rPr lang="en-US" sz="800" dirty="0" err="1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limitaton</a:t>
                      </a:r>
                      <a:endParaRPr lang="en-US" sz="800" spc="19" dirty="0" smtClean="0">
                        <a:solidFill>
                          <a:srgbClr val="262626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15228" indent="-215228" algn="l" defTabSz="573941">
                        <a:spcBef>
                          <a:spcPts val="377"/>
                        </a:spcBef>
                        <a:buSzTx/>
                        <a:buNone/>
                        <a:defRPr sz="3000" spc="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＊Emphasize on the return on investment</a:t>
                      </a:r>
                      <a:endParaRPr lang="en-US" sz="800" spc="19" dirty="0" smtClean="0">
                        <a:solidFill>
                          <a:srgbClr val="262626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15228" indent="-215228" algn="l" defTabSz="573941">
                        <a:spcBef>
                          <a:spcPts val="377"/>
                        </a:spcBef>
                        <a:buSzTx/>
                        <a:buNone/>
                        <a:defRPr sz="3000" spc="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＊Never listen to others because they thought they already know about it</a:t>
                      </a:r>
                      <a:endParaRPr lang="en-US" sz="800" spc="19" dirty="0" smtClean="0">
                        <a:solidFill>
                          <a:srgbClr val="262626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15228" indent="-215228" algn="l" defTabSz="573941">
                        <a:spcBef>
                          <a:spcPts val="377"/>
                        </a:spcBef>
                        <a:buSzTx/>
                        <a:buNone/>
                        <a:defRPr sz="3000" spc="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＊All Reds thought they were Yellows</a:t>
                      </a:r>
                      <a:endParaRPr lang="en-US" sz="800" spc="19" dirty="0" smtClean="0">
                        <a:solidFill>
                          <a:srgbClr val="262626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15228" indent="-215228" algn="l" defTabSz="573941">
                        <a:spcBef>
                          <a:spcPts val="377"/>
                        </a:spcBef>
                        <a:buSzTx/>
                        <a:buNone/>
                        <a:defRPr sz="3000" spc="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＊Love the right things and competition</a:t>
                      </a:r>
                      <a:endParaRPr lang="en-US" sz="800" spc="19" dirty="0" smtClean="0">
                        <a:solidFill>
                          <a:srgbClr val="262626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15228" indent="-215228" algn="l" defTabSz="573941">
                        <a:spcBef>
                          <a:spcPts val="377"/>
                        </a:spcBef>
                        <a:buSzTx/>
                        <a:buNone/>
                        <a:defRPr sz="3000" spc="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＊The Reds know how to earn</a:t>
                      </a:r>
                      <a:endParaRPr lang="en-US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4110" marR="24110" marT="18083" marB="18083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534" name="image9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596" y="780387"/>
            <a:ext cx="1390382" cy="1483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35" name="image9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5576" y="2955748"/>
            <a:ext cx="1286423" cy="1356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536" name="image9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74547" y="2955748"/>
            <a:ext cx="1567452" cy="1356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537" name="image96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615063" y="729885"/>
            <a:ext cx="1286423" cy="1584930"/>
          </a:xfrm>
          <a:prstGeom prst="rect">
            <a:avLst/>
          </a:prstGeom>
          <a:ln w="12700">
            <a:miter lim="400000"/>
          </a:ln>
        </p:spPr>
      </p:pic>
      <p:sp>
        <p:nvSpPr>
          <p:cNvPr id="538" name="Shape 538"/>
          <p:cNvSpPr/>
          <p:nvPr/>
        </p:nvSpPr>
        <p:spPr>
          <a:xfrm>
            <a:off x="406316" y="335132"/>
            <a:ext cx="1341960" cy="365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8697" tIns="28697" rIns="28697" bIns="28697">
            <a:spAutoFit/>
          </a:bodyPr>
          <a:lstStyle>
            <a:lvl1pPr marL="342900" indent="-342900" algn="l" defTabSz="914400">
              <a:spcBef>
                <a:spcPts val="600"/>
              </a:spcBef>
              <a:defRPr sz="3000">
                <a:latin typeface="+mn-lt"/>
                <a:ea typeface="+mn-ea"/>
                <a:cs typeface="+mn-cs"/>
                <a:sym typeface="宋体"/>
              </a:defRPr>
            </a:lvl1pPr>
          </a:lstStyle>
          <a:p>
            <a:r>
              <a:rPr lang="en-US" sz="2000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Characters</a:t>
            </a:r>
          </a:p>
        </p:txBody>
      </p:sp>
      <p:sp>
        <p:nvSpPr>
          <p:cNvPr id="539" name="Shape 539"/>
          <p:cNvSpPr/>
          <p:nvPr/>
        </p:nvSpPr>
        <p:spPr>
          <a:xfrm>
            <a:off x="2077660" y="4660920"/>
            <a:ext cx="4166452" cy="427286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8697" tIns="28697" rIns="28697" bIns="28697">
            <a:spAutoFit/>
          </a:bodyPr>
          <a:lstStyle>
            <a:lvl1pPr algn="l" defTabSz="457200">
              <a:defRPr sz="2400">
                <a:latin typeface="+mn-lt"/>
                <a:ea typeface="+mn-ea"/>
                <a:cs typeface="+mn-cs"/>
                <a:sym typeface="宋体"/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With Ideas and effectiveness</a:t>
            </a:r>
            <a:endParaRPr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40" name="Shape 540"/>
          <p:cNvSpPr/>
          <p:nvPr/>
        </p:nvSpPr>
        <p:spPr>
          <a:xfrm>
            <a:off x="2109671" y="141707"/>
            <a:ext cx="1391653" cy="365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8697" tIns="28697" rIns="28697" bIns="28697">
            <a:spAutoFit/>
          </a:bodyPr>
          <a:lstStyle>
            <a:lvl1pPr algn="l" defTabSz="457200">
              <a:defRPr sz="2400">
                <a:latin typeface="+mn-lt"/>
                <a:ea typeface="+mn-ea"/>
                <a:cs typeface="+mn-cs"/>
                <a:sym typeface="宋体"/>
              </a:defRPr>
            </a:lvl1pPr>
          </a:lstStyle>
          <a:p>
            <a:r>
              <a:rPr lang="en-US" sz="2000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Thoughtful</a:t>
            </a:r>
            <a:endParaRPr sz="200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41" name="Shape 541"/>
          <p:cNvSpPr/>
          <p:nvPr/>
        </p:nvSpPr>
        <p:spPr>
          <a:xfrm>
            <a:off x="4814776" y="121489"/>
            <a:ext cx="2440017" cy="365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8697" tIns="28697" rIns="28697" bIns="28697">
            <a:spAutoFit/>
          </a:bodyPr>
          <a:lstStyle>
            <a:lvl1pPr algn="l" defTabSz="457200">
              <a:defRPr sz="2400">
                <a:latin typeface="+mn-lt"/>
                <a:ea typeface="+mn-ea"/>
                <a:cs typeface="+mn-cs"/>
                <a:sym typeface="宋体"/>
              </a:defRPr>
            </a:lvl1pPr>
          </a:lstStyle>
          <a:p>
            <a:r>
              <a:rPr lang="en-US" sz="2000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Active, self-motived</a:t>
            </a:r>
            <a:endParaRPr sz="200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999592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>
            <a:spLocks noGrp="1"/>
          </p:cNvSpPr>
          <p:nvPr>
            <p:ph type="title"/>
          </p:nvPr>
        </p:nvSpPr>
        <p:spPr>
          <a:xfrm>
            <a:off x="628651" y="266702"/>
            <a:ext cx="7924802" cy="106322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573941">
              <a:buClr>
                <a:srgbClr val="BBD7F8"/>
              </a:buClr>
              <a:buFont typeface="Arial"/>
              <a:defRPr sz="4800" b="1" spc="0">
                <a:solidFill>
                  <a:srgbClr val="EBC619"/>
                </a:solidFill>
                <a:latin typeface="+mn-lt"/>
                <a:ea typeface="+mn-ea"/>
                <a:cs typeface="+mn-cs"/>
                <a:sym typeface="宋体"/>
              </a:defRPr>
            </a:pPr>
            <a:r>
              <a:rPr 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The yellows: representative</a:t>
            </a:r>
            <a:r>
              <a:rPr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Mr</a:t>
            </a:r>
            <a:r>
              <a:rPr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 Rogers</a:t>
            </a:r>
            <a:endParaRPr sz="1050" spc="19" dirty="0">
              <a:solidFill>
                <a:srgbClr val="808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8" name="Shape 518"/>
          <p:cNvSpPr>
            <a:spLocks noGrp="1"/>
          </p:cNvSpPr>
          <p:nvPr>
            <p:ph type="body" idx="1"/>
          </p:nvPr>
        </p:nvSpPr>
        <p:spPr>
          <a:xfrm>
            <a:off x="3369754" y="1228724"/>
            <a:ext cx="5458001" cy="384173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15228" indent="-215228" defTabSz="573941">
              <a:spcBef>
                <a:spcPts val="377"/>
              </a:spcBef>
              <a:buSzTx/>
              <a:buNone/>
              <a:defRPr sz="3000" spc="0">
                <a:latin typeface="+mn-lt"/>
                <a:ea typeface="+mn-ea"/>
                <a:cs typeface="+mn-cs"/>
                <a:sym typeface="宋体"/>
              </a:defRPr>
            </a:pPr>
            <a:r>
              <a:rPr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Caring</a:t>
            </a:r>
            <a:endParaRPr sz="400" spc="19" dirty="0">
              <a:solidFill>
                <a:srgbClr val="808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5228" indent="-215228" defTabSz="573941">
              <a:spcBef>
                <a:spcPts val="377"/>
              </a:spcBef>
              <a:buSzTx/>
              <a:buNone/>
              <a:defRPr sz="3000" spc="0">
                <a:latin typeface="+mn-lt"/>
                <a:ea typeface="+mn-ea"/>
                <a:cs typeface="+mn-cs"/>
                <a:sym typeface="宋体"/>
              </a:defRPr>
            </a:pPr>
            <a:r>
              <a:rPr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Educating people</a:t>
            </a:r>
            <a:endParaRPr sz="400" spc="19" dirty="0">
              <a:solidFill>
                <a:srgbClr val="808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5228" indent="-215228" defTabSz="573941">
              <a:spcBef>
                <a:spcPts val="377"/>
              </a:spcBef>
              <a:buSzTx/>
              <a:buNone/>
              <a:defRPr sz="3000" spc="0">
                <a:latin typeface="+mn-lt"/>
                <a:ea typeface="+mn-ea"/>
                <a:cs typeface="+mn-cs"/>
                <a:sym typeface="宋体"/>
              </a:defRPr>
            </a:pPr>
            <a:r>
              <a:rPr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Nurse, teachers, full-time mother taking care of their children</a:t>
            </a:r>
            <a:endParaRPr sz="400" spc="19" dirty="0">
              <a:solidFill>
                <a:srgbClr val="808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5228" indent="-215228" defTabSz="573941">
              <a:spcBef>
                <a:spcPts val="377"/>
              </a:spcBef>
              <a:buSzTx/>
              <a:buNone/>
              <a:defRPr sz="3000" spc="0">
                <a:latin typeface="+mn-lt"/>
                <a:ea typeface="+mn-ea"/>
                <a:cs typeface="+mn-cs"/>
                <a:sym typeface="宋体"/>
              </a:defRPr>
            </a:pPr>
            <a:r>
              <a:rPr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lang="en-US" sz="16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Supportig</a:t>
            </a:r>
            <a:r>
              <a:rPr 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others to reach their target</a:t>
            </a:r>
            <a:endParaRPr sz="400" spc="19" dirty="0">
              <a:solidFill>
                <a:srgbClr val="808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5228" indent="-215228" defTabSz="573941">
              <a:spcBef>
                <a:spcPts val="377"/>
              </a:spcBef>
              <a:buSzTx/>
              <a:buNone/>
              <a:defRPr sz="3000" spc="0">
                <a:latin typeface="+mn-lt"/>
                <a:ea typeface="+mn-ea"/>
                <a:cs typeface="+mn-cs"/>
                <a:sym typeface="宋体"/>
              </a:defRPr>
            </a:pPr>
            <a:r>
              <a:rPr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No interest in solving the difficulties of business, but love to help others</a:t>
            </a:r>
            <a:endParaRPr sz="400" spc="19" dirty="0">
              <a:solidFill>
                <a:srgbClr val="808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5228" indent="-215228" defTabSz="573941">
              <a:spcBef>
                <a:spcPts val="377"/>
              </a:spcBef>
              <a:buSzTx/>
              <a:buNone/>
              <a:defRPr sz="3000" spc="0">
                <a:latin typeface="+mn-lt"/>
                <a:ea typeface="+mn-ea"/>
                <a:cs typeface="+mn-cs"/>
                <a:sym typeface="宋体"/>
              </a:defRPr>
            </a:pPr>
            <a:r>
              <a:rPr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Overthink, indecisive</a:t>
            </a:r>
            <a:endParaRPr sz="400" spc="19" dirty="0">
              <a:solidFill>
                <a:srgbClr val="808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5228" indent="-215228" defTabSz="573941">
              <a:spcBef>
                <a:spcPts val="377"/>
              </a:spcBef>
              <a:buSzTx/>
              <a:buNone/>
              <a:defRPr sz="3000" spc="0">
                <a:latin typeface="+mn-lt"/>
                <a:ea typeface="+mn-ea"/>
                <a:cs typeface="+mn-cs"/>
                <a:sym typeface="宋体"/>
              </a:defRPr>
            </a:pPr>
            <a:r>
              <a:rPr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r>
              <a:rPr 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eliable</a:t>
            </a:r>
            <a:endParaRPr sz="400" spc="19" dirty="0">
              <a:solidFill>
                <a:srgbClr val="808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5228" indent="-215228" defTabSz="573941">
              <a:spcBef>
                <a:spcPts val="377"/>
              </a:spcBef>
              <a:buSzTx/>
              <a:buNone/>
              <a:defRPr sz="3000" spc="0">
                <a:latin typeface="+mn-lt"/>
                <a:ea typeface="+mn-ea"/>
                <a:cs typeface="+mn-cs"/>
                <a:sym typeface="宋体"/>
              </a:defRPr>
            </a:pPr>
            <a:r>
              <a:rPr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High ability to organize</a:t>
            </a:r>
          </a:p>
          <a:p>
            <a:pPr marL="215228" indent="-215228" defTabSz="573941">
              <a:spcBef>
                <a:spcPts val="377"/>
              </a:spcBef>
              <a:buSzTx/>
              <a:buNone/>
              <a:defRPr sz="3000" spc="0">
                <a:latin typeface="+mn-lt"/>
                <a:ea typeface="+mn-ea"/>
                <a:cs typeface="+mn-cs"/>
                <a:sym typeface="宋体"/>
              </a:defRPr>
            </a:pPr>
            <a:r>
              <a:rPr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Multitasking</a:t>
            </a:r>
            <a:endParaRPr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9" name="image95.png"/>
          <p:cNvPicPr>
            <a:picLocks noChangeAspect="1"/>
          </p:cNvPicPr>
          <p:nvPr/>
        </p:nvPicPr>
        <p:blipFill>
          <a:blip r:embed="rId2">
            <a:extLst/>
          </a:blip>
          <a:srcRect l="21659"/>
          <a:stretch>
            <a:fillRect/>
          </a:stretch>
        </p:blipFill>
        <p:spPr>
          <a:xfrm>
            <a:off x="824319" y="1492090"/>
            <a:ext cx="2166531" cy="267372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95482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>
            <a:spLocks noGrp="1"/>
          </p:cNvSpPr>
          <p:nvPr>
            <p:ph type="title"/>
          </p:nvPr>
        </p:nvSpPr>
        <p:spPr>
          <a:xfrm>
            <a:off x="638176" y="200027"/>
            <a:ext cx="7924802" cy="1063229"/>
          </a:xfrm>
          <a:prstGeom prst="rect">
            <a:avLst/>
          </a:prstGeom>
        </p:spPr>
        <p:txBody>
          <a:bodyPr>
            <a:normAutofit/>
          </a:bodyPr>
          <a:lstStyle>
            <a:lvl1pPr defTabSz="914400">
              <a:buClr>
                <a:srgbClr val="BBD7F8"/>
              </a:buClr>
              <a:buFont typeface="Arial"/>
              <a:defRPr sz="4800" b="1" spc="0">
                <a:solidFill>
                  <a:srgbClr val="BBD7F8"/>
                </a:solidFill>
                <a:latin typeface="+mn-lt"/>
                <a:ea typeface="+mn-ea"/>
                <a:cs typeface="+mn-cs"/>
                <a:sym typeface="宋体"/>
              </a:defRPr>
            </a:lvl1pPr>
          </a:lstStyle>
          <a:p>
            <a:r>
              <a:rPr lang="en-US" sz="3200" dirty="0" smtClean="0">
                <a:solidFill>
                  <a:srgbClr val="3366FF"/>
                </a:solidFill>
                <a:latin typeface="囪 "/>
              </a:rPr>
              <a:t>The blues: Representative</a:t>
            </a:r>
            <a:r>
              <a:rPr sz="3200" dirty="0" smtClean="0">
                <a:solidFill>
                  <a:srgbClr val="3366FF"/>
                </a:solidFill>
                <a:latin typeface="囪 "/>
              </a:rPr>
              <a:t>  </a:t>
            </a:r>
            <a:r>
              <a:rPr lang="en-US" sz="3200" dirty="0" smtClean="0">
                <a:solidFill>
                  <a:srgbClr val="3366FF"/>
                </a:solidFill>
                <a:latin typeface="囪 "/>
              </a:rPr>
              <a:t/>
            </a:r>
            <a:br>
              <a:rPr lang="en-US" sz="3200" dirty="0" smtClean="0">
                <a:solidFill>
                  <a:srgbClr val="3366FF"/>
                </a:solidFill>
                <a:latin typeface="囪 "/>
              </a:rPr>
            </a:br>
            <a:r>
              <a:rPr lang="en-US" sz="3200" dirty="0" smtClean="0">
                <a:solidFill>
                  <a:srgbClr val="3366FF"/>
                </a:solidFill>
                <a:latin typeface="囪 "/>
              </a:rPr>
              <a:t>Cheering team leader</a:t>
            </a:r>
            <a:endParaRPr sz="1000" spc="19" dirty="0">
              <a:solidFill>
                <a:srgbClr val="3366FF"/>
              </a:solidFill>
              <a:latin typeface="囪 "/>
            </a:endParaRPr>
          </a:p>
        </p:txBody>
      </p:sp>
      <p:sp>
        <p:nvSpPr>
          <p:cNvPr id="522" name="Shape 522"/>
          <p:cNvSpPr>
            <a:spLocks noGrp="1"/>
          </p:cNvSpPr>
          <p:nvPr>
            <p:ph type="body" idx="1"/>
          </p:nvPr>
        </p:nvSpPr>
        <p:spPr>
          <a:xfrm>
            <a:off x="3465005" y="1364350"/>
            <a:ext cx="5505279" cy="41764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5228" indent="-215228" defTabSz="573941">
              <a:spcBef>
                <a:spcPts val="377"/>
              </a:spcBef>
              <a:buSzTx/>
              <a:buNone/>
              <a:defRPr sz="3000" spc="0">
                <a:latin typeface="+mn-lt"/>
                <a:ea typeface="+mn-ea"/>
                <a:cs typeface="+mn-cs"/>
                <a:sym typeface="宋体"/>
              </a:defRPr>
            </a:pPr>
            <a:r>
              <a:rPr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Fun and love being with people</a:t>
            </a:r>
          </a:p>
          <a:p>
            <a:pPr marL="215228" indent="-215228" defTabSz="573941">
              <a:spcBef>
                <a:spcPts val="377"/>
              </a:spcBef>
              <a:buSzTx/>
              <a:buNone/>
              <a:defRPr sz="3000" spc="0">
                <a:latin typeface="+mn-lt"/>
                <a:ea typeface="+mn-ea"/>
                <a:cs typeface="+mn-cs"/>
                <a:sym typeface="宋体"/>
              </a:defRPr>
            </a:pPr>
            <a:r>
              <a:rPr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Adventurous</a:t>
            </a:r>
            <a:endParaRPr sz="1600" spc="19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5228" indent="-215228" defTabSz="573941">
              <a:spcBef>
                <a:spcPts val="377"/>
              </a:spcBef>
              <a:buSzTx/>
              <a:buNone/>
              <a:defRPr sz="3000" spc="0">
                <a:latin typeface="+mn-lt"/>
                <a:ea typeface="+mn-ea"/>
                <a:cs typeface="+mn-cs"/>
                <a:sym typeface="宋体"/>
              </a:defRPr>
            </a:pPr>
            <a:r>
              <a:rPr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Love making new friends</a:t>
            </a:r>
            <a:endParaRPr sz="1600" spc="19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5228" indent="-215228" defTabSz="573941">
              <a:spcBef>
                <a:spcPts val="377"/>
              </a:spcBef>
              <a:buSzTx/>
              <a:buNone/>
              <a:defRPr sz="3000" spc="0">
                <a:latin typeface="+mn-lt"/>
                <a:ea typeface="+mn-ea"/>
                <a:cs typeface="+mn-cs"/>
                <a:sym typeface="宋体"/>
              </a:defRPr>
            </a:pPr>
            <a:r>
              <a:rPr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Devote in selling</a:t>
            </a:r>
            <a:endParaRPr sz="1600" spc="19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5228" indent="-215228" defTabSz="573941">
              <a:spcBef>
                <a:spcPts val="377"/>
              </a:spcBef>
              <a:buSzTx/>
              <a:buNone/>
              <a:defRPr sz="3000" spc="0">
                <a:latin typeface="+mn-lt"/>
                <a:ea typeface="+mn-ea"/>
                <a:cs typeface="+mn-cs"/>
                <a:sym typeface="宋体"/>
              </a:defRPr>
            </a:pPr>
            <a:r>
              <a:rPr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Keep telling stories</a:t>
            </a:r>
            <a:endParaRPr sz="1600" spc="19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5228" indent="-215228" defTabSz="573941">
              <a:spcBef>
                <a:spcPts val="377"/>
              </a:spcBef>
              <a:buSzTx/>
              <a:buNone/>
              <a:defRPr sz="3000" spc="0">
                <a:latin typeface="+mn-lt"/>
                <a:ea typeface="+mn-ea"/>
                <a:cs typeface="+mn-cs"/>
                <a:sym typeface="宋体"/>
              </a:defRPr>
            </a:pPr>
            <a:r>
              <a:rPr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Refuse to listen to others</a:t>
            </a:r>
            <a:endParaRPr sz="1600" spc="19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5228" indent="-215228" defTabSz="573941">
              <a:spcBef>
                <a:spcPts val="377"/>
              </a:spcBef>
              <a:buSzTx/>
              <a:buNone/>
              <a:defRPr sz="3000" spc="0">
                <a:latin typeface="+mn-lt"/>
                <a:ea typeface="+mn-ea"/>
                <a:cs typeface="+mn-cs"/>
                <a:sym typeface="宋体"/>
              </a:defRPr>
            </a:pPr>
            <a:r>
              <a:rPr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Fashionable, trendy</a:t>
            </a:r>
            <a:endParaRPr sz="1600" spc="19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5228" indent="-215228" defTabSz="573941">
              <a:spcBef>
                <a:spcPts val="377"/>
              </a:spcBef>
              <a:buSzTx/>
              <a:buNone/>
              <a:defRPr sz="3000" spc="0">
                <a:latin typeface="+mn-lt"/>
                <a:ea typeface="+mn-ea"/>
                <a:cs typeface="+mn-cs"/>
                <a:sym typeface="宋体"/>
              </a:defRPr>
            </a:pPr>
            <a:r>
              <a:rPr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The soul among a party</a:t>
            </a:r>
            <a:endParaRPr sz="1600" spc="19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5228" indent="-215228" defTabSz="573941">
              <a:spcBef>
                <a:spcPts val="377"/>
              </a:spcBef>
              <a:buSzTx/>
              <a:buNone/>
              <a:defRPr sz="3000" spc="0">
                <a:latin typeface="+mn-lt"/>
                <a:ea typeface="+mn-ea"/>
                <a:cs typeface="+mn-cs"/>
                <a:sym typeface="宋体"/>
              </a:defRPr>
            </a:pPr>
            <a:r>
              <a:rPr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Not often follow-up</a:t>
            </a:r>
            <a:endParaRPr sz="1600" spc="19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5228" indent="-215228" defTabSz="573941">
              <a:spcBef>
                <a:spcPts val="377"/>
              </a:spcBef>
              <a:buSzTx/>
              <a:buNone/>
              <a:defRPr sz="3000" spc="0">
                <a:latin typeface="+mn-lt"/>
                <a:ea typeface="+mn-ea"/>
                <a:cs typeface="+mn-cs"/>
                <a:sym typeface="宋体"/>
              </a:defRPr>
            </a:pPr>
            <a:r>
              <a:rPr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They thought they can multitask but they can’t</a:t>
            </a:r>
            <a:endParaRPr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23" name="image96.png"/>
          <p:cNvPicPr>
            <a:picLocks noChangeAspect="1"/>
          </p:cNvPicPr>
          <p:nvPr/>
        </p:nvPicPr>
        <p:blipFill>
          <a:blip r:embed="rId2">
            <a:extLst/>
          </a:blip>
          <a:srcRect l="11477"/>
          <a:stretch>
            <a:fillRect/>
          </a:stretch>
        </p:blipFill>
        <p:spPr>
          <a:xfrm>
            <a:off x="737135" y="1437438"/>
            <a:ext cx="2225140" cy="283874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744629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>
            <a:spLocks noGrp="1"/>
          </p:cNvSpPr>
          <p:nvPr>
            <p:ph type="title"/>
          </p:nvPr>
        </p:nvSpPr>
        <p:spPr>
          <a:xfrm>
            <a:off x="619126" y="247652"/>
            <a:ext cx="7924802" cy="1063229"/>
          </a:xfrm>
          <a:prstGeom prst="rect">
            <a:avLst/>
          </a:prstGeom>
        </p:spPr>
        <p:txBody>
          <a:bodyPr>
            <a:normAutofit/>
          </a:bodyPr>
          <a:lstStyle>
            <a:lvl1pPr defTabSz="914400">
              <a:buClr>
                <a:srgbClr val="BBD7F8"/>
              </a:buClr>
              <a:buFont typeface="Arial"/>
              <a:defRPr sz="4800" b="1" spc="0">
                <a:solidFill>
                  <a:schemeClr val="accent3">
                    <a:hueOff val="-499813"/>
                    <a:satOff val="-5228"/>
                    <a:lumOff val="24899"/>
                  </a:schemeClr>
                </a:solidFill>
                <a:latin typeface="+mn-lt"/>
                <a:ea typeface="+mn-ea"/>
                <a:cs typeface="+mn-cs"/>
                <a:sym typeface="宋体"/>
              </a:defRPr>
            </a:lvl1pPr>
          </a:lstStyle>
          <a:p>
            <a:r>
              <a:rPr 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The greens: representative</a:t>
            </a:r>
            <a:br>
              <a:rPr 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Spock</a:t>
            </a:r>
            <a:endParaRPr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26" name="Shape 526"/>
          <p:cNvSpPr>
            <a:spLocks noGrp="1"/>
          </p:cNvSpPr>
          <p:nvPr>
            <p:ph type="body" idx="1"/>
          </p:nvPr>
        </p:nvSpPr>
        <p:spPr>
          <a:xfrm>
            <a:off x="3483727" y="1542813"/>
            <a:ext cx="5257025" cy="53823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15228" indent="-215228" defTabSz="573941">
              <a:spcBef>
                <a:spcPts val="377"/>
              </a:spcBef>
              <a:buSzTx/>
              <a:buNone/>
              <a:defRPr sz="3000" spc="0">
                <a:latin typeface="+mn-lt"/>
                <a:ea typeface="+mn-ea"/>
                <a:cs typeface="+mn-cs"/>
                <a:sym typeface="宋体"/>
              </a:defRPr>
            </a:pPr>
            <a:r>
              <a:rPr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Engineers, accountants, computer maniac</a:t>
            </a:r>
          </a:p>
          <a:p>
            <a:pPr marL="215228" indent="-215228" defTabSz="573941">
              <a:spcBef>
                <a:spcPts val="377"/>
              </a:spcBef>
              <a:buSzTx/>
              <a:buNone/>
              <a:defRPr sz="3000" spc="0">
                <a:latin typeface="+mn-lt"/>
                <a:ea typeface="+mn-ea"/>
                <a:cs typeface="+mn-cs"/>
                <a:sym typeface="宋体"/>
              </a:defRPr>
            </a:pPr>
            <a:r>
              <a:rPr lang="en-US" sz="1600" spc="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宋体"/>
              </a:rPr>
              <a:t>＊Strong organizer</a:t>
            </a:r>
            <a:endParaRPr 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5228" indent="-215228" defTabSz="573941">
              <a:spcBef>
                <a:spcPts val="377"/>
              </a:spcBef>
              <a:buSzTx/>
              <a:buNone/>
              <a:defRPr sz="3000" spc="0">
                <a:latin typeface="+mn-lt"/>
                <a:ea typeface="+mn-ea"/>
                <a:cs typeface="+mn-cs"/>
                <a:sym typeface="宋体"/>
              </a:defRPr>
            </a:pPr>
            <a:r>
              <a:rPr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Logical and rational, not emotional at all</a:t>
            </a:r>
            <a:endParaRPr sz="1600" spc="19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5228" indent="-215228" defTabSz="573941">
              <a:spcBef>
                <a:spcPts val="377"/>
              </a:spcBef>
              <a:buSzTx/>
              <a:buNone/>
              <a:defRPr sz="3000" spc="0">
                <a:latin typeface="+mn-lt"/>
                <a:ea typeface="+mn-ea"/>
                <a:cs typeface="+mn-cs"/>
                <a:sym typeface="宋体"/>
              </a:defRPr>
            </a:pPr>
            <a:r>
              <a:rPr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Get to the bottom of things</a:t>
            </a:r>
            <a:endParaRPr sz="1600" spc="19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5228" indent="-215228" defTabSz="573941">
              <a:spcBef>
                <a:spcPts val="377"/>
              </a:spcBef>
              <a:buSzTx/>
              <a:buNone/>
              <a:defRPr sz="3000" spc="0">
                <a:latin typeface="+mn-lt"/>
                <a:ea typeface="+mn-ea"/>
                <a:cs typeface="+mn-cs"/>
                <a:sym typeface="宋体"/>
              </a:defRPr>
            </a:pPr>
            <a:r>
              <a:rPr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Study alone</a:t>
            </a:r>
            <a:endParaRPr sz="1600" spc="19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5228" indent="-215228" defTabSz="573941">
              <a:spcBef>
                <a:spcPts val="377"/>
              </a:spcBef>
              <a:buSzTx/>
              <a:buNone/>
              <a:defRPr sz="3000" spc="0">
                <a:latin typeface="+mn-lt"/>
                <a:ea typeface="+mn-ea"/>
                <a:cs typeface="+mn-cs"/>
                <a:sym typeface="宋体"/>
              </a:defRPr>
            </a:pPr>
            <a:r>
              <a:rPr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Love things which are right</a:t>
            </a:r>
            <a:endParaRPr sz="1600" spc="19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5228" indent="-215228" defTabSz="573941">
              <a:spcBef>
                <a:spcPts val="377"/>
              </a:spcBef>
              <a:buSzTx/>
              <a:buNone/>
              <a:defRPr sz="3000" spc="0">
                <a:latin typeface="+mn-lt"/>
                <a:ea typeface="+mn-ea"/>
                <a:cs typeface="+mn-cs"/>
                <a:sym typeface="宋体"/>
              </a:defRPr>
            </a:pPr>
            <a:r>
              <a:rPr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It is difficult to pursue the Greens. What you can do is to provide them information and let them study alone</a:t>
            </a:r>
            <a:endParaRPr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27" name="image9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982" y="1542813"/>
            <a:ext cx="2544246" cy="265771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815626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幻燈片編號"/>
          <p:cNvSpPr>
            <a:spLocks noGrp="1"/>
          </p:cNvSpPr>
          <p:nvPr>
            <p:ph type="sldNum" sz="quarter" idx="2"/>
          </p:nvPr>
        </p:nvSpPr>
        <p:spPr>
          <a:xfrm>
            <a:off x="4507789" y="4882239"/>
            <a:ext cx="147878" cy="2230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fld id="{86CB4B4D-7CA3-9044-876B-883B54F8677D}" type="slidenum">
              <a:rPr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defRPr/>
              </a:pPr>
              <a:t>2</a:t>
            </a:fld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FullSizeRender 19.jpg" descr="FullSizeRender 1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465" y="641115"/>
            <a:ext cx="3936050" cy="388902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軍人子弟（外省人）…"/>
          <p:cNvSpPr>
            <a:spLocks noGrp="1"/>
          </p:cNvSpPr>
          <p:nvPr>
            <p:ph type="body" idx="4294967295"/>
          </p:nvPr>
        </p:nvSpPr>
        <p:spPr>
          <a:xfrm>
            <a:off x="5276248" y="641114"/>
            <a:ext cx="2591402" cy="3889025"/>
          </a:xfrm>
          <a:prstGeom prst="rect">
            <a:avLst/>
          </a:prstGeom>
        </p:spPr>
        <p:txBody>
          <a:bodyPr lIns="24108" tIns="24108" rIns="24108" bIns="24108" anchor="t">
            <a:normAutofit fontScale="85000" lnSpcReduction="10000"/>
          </a:bodyPr>
          <a:lstStyle/>
          <a:p>
            <a:pPr marL="0" indent="0" defTabSz="482210">
              <a:lnSpc>
                <a:spcPct val="150000"/>
              </a:lnSpc>
              <a:spcBef>
                <a:spcPts val="316"/>
              </a:spcBef>
              <a:buSzTx/>
              <a:buNone/>
              <a:defRPr sz="3000">
                <a:latin typeface="宋体"/>
                <a:ea typeface="宋体"/>
                <a:cs typeface="宋体"/>
                <a:sym typeface="宋体"/>
              </a:defRPr>
            </a:pPr>
            <a:r>
              <a:rPr lang="en-US" sz="3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Executive Field </a:t>
            </a:r>
            <a:endParaRPr lang="en-US" sz="33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defTabSz="482210">
              <a:lnSpc>
                <a:spcPct val="150000"/>
              </a:lnSpc>
              <a:spcBef>
                <a:spcPts val="316"/>
              </a:spcBef>
              <a:buSzTx/>
              <a:buNone/>
              <a:defRPr sz="3000">
                <a:latin typeface="宋体"/>
                <a:ea typeface="宋体"/>
                <a:cs typeface="宋体"/>
                <a:sym typeface="宋体"/>
              </a:defRPr>
            </a:pPr>
            <a:r>
              <a:rPr lang="en-US" sz="3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Vice </a:t>
            </a:r>
            <a:r>
              <a:rPr lang="en-US" sz="3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President</a:t>
            </a:r>
            <a:r>
              <a:rPr 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four-week pay cycle</a:t>
            </a:r>
          </a:p>
          <a:p>
            <a:pPr marL="0" indent="0" defTabSz="482210">
              <a:lnSpc>
                <a:spcPct val="150000"/>
              </a:lnSpc>
              <a:spcBef>
                <a:spcPts val="316"/>
              </a:spcBef>
              <a:buSzTx/>
              <a:buNone/>
              <a:defRPr sz="3000">
                <a:latin typeface="宋体"/>
                <a:ea typeface="宋体"/>
                <a:cs typeface="宋体"/>
                <a:sym typeface="宋体"/>
              </a:defRPr>
            </a:pPr>
            <a:r>
              <a:rPr 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br>
              <a:rPr 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US$45,000 – US$63,000</a:t>
            </a:r>
            <a:br>
              <a:rPr 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sz="1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defTabSz="482210">
              <a:lnSpc>
                <a:spcPct val="150000"/>
              </a:lnSpc>
              <a:spcBef>
                <a:spcPts val="316"/>
              </a:spcBef>
              <a:buSzTx/>
              <a:buNone/>
              <a:defRPr sz="3000">
                <a:latin typeface="宋体"/>
                <a:ea typeface="宋体"/>
                <a:cs typeface="宋体"/>
                <a:sym typeface="宋体"/>
              </a:defRPr>
            </a:pPr>
            <a:r>
              <a:rPr 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Stacy Tung </a:t>
            </a:r>
          </a:p>
        </p:txBody>
      </p:sp>
    </p:spTree>
    <p:extLst>
      <p:ext uri="{BB962C8B-B14F-4D97-AF65-F5344CB8AC3E}">
        <p14:creationId xmlns:p14="http://schemas.microsoft.com/office/powerpoint/2010/main" val="2334561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>
            <a:spLocks noGrp="1"/>
          </p:cNvSpPr>
          <p:nvPr>
            <p:ph type="title"/>
          </p:nvPr>
        </p:nvSpPr>
        <p:spPr>
          <a:xfrm>
            <a:off x="713920" y="314327"/>
            <a:ext cx="7924802" cy="1063229"/>
          </a:xfrm>
          <a:prstGeom prst="rect">
            <a:avLst/>
          </a:prstGeom>
        </p:spPr>
        <p:txBody>
          <a:bodyPr>
            <a:normAutofit/>
          </a:bodyPr>
          <a:lstStyle>
            <a:lvl1pPr defTabSz="914400">
              <a:buClr>
                <a:srgbClr val="BBD7F8"/>
              </a:buClr>
              <a:buFont typeface="Arial"/>
              <a:defRPr sz="4800" b="1" spc="0">
                <a:solidFill>
                  <a:srgbClr val="DA0A00"/>
                </a:solidFill>
                <a:latin typeface="+mn-lt"/>
                <a:ea typeface="+mn-ea"/>
                <a:cs typeface="+mn-cs"/>
                <a:sym typeface="宋体"/>
              </a:defRPr>
            </a:lvl1pPr>
          </a:lstStyle>
          <a:p>
            <a:r>
              <a:rPr 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The reds: representative</a:t>
            </a:r>
            <a:br>
              <a:rPr 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Trump</a:t>
            </a:r>
            <a:endParaRPr sz="1000" spc="19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30" name="Shape 530"/>
          <p:cNvSpPr>
            <a:spLocks noGrp="1"/>
          </p:cNvSpPr>
          <p:nvPr>
            <p:ph type="body" idx="1"/>
          </p:nvPr>
        </p:nvSpPr>
        <p:spPr>
          <a:xfrm>
            <a:off x="3867383" y="1174342"/>
            <a:ext cx="5505279" cy="41764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15228" indent="-215228" defTabSz="573941">
              <a:spcBef>
                <a:spcPts val="377"/>
              </a:spcBef>
              <a:buSzTx/>
              <a:buNone/>
              <a:defRPr sz="3000" spc="0">
                <a:latin typeface="+mn-lt"/>
                <a:ea typeface="+mn-ea"/>
                <a:cs typeface="+mn-cs"/>
                <a:sym typeface="宋体"/>
              </a:defRPr>
            </a:pPr>
            <a:r>
              <a:rPr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Love bossing people around</a:t>
            </a:r>
            <a:endParaRPr sz="1600" spc="19" dirty="0">
              <a:solidFill>
                <a:srgbClr val="26262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5228" indent="-215228" defTabSz="573941">
              <a:spcBef>
                <a:spcPts val="377"/>
              </a:spcBef>
              <a:buSzTx/>
              <a:buNone/>
              <a:defRPr sz="3000" spc="0">
                <a:latin typeface="+mn-lt"/>
                <a:ea typeface="+mn-ea"/>
                <a:cs typeface="+mn-cs"/>
                <a:sym typeface="宋体"/>
              </a:defRPr>
            </a:pPr>
            <a:r>
              <a:rPr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Strong organizer</a:t>
            </a:r>
            <a:endParaRPr sz="1600" spc="19" dirty="0">
              <a:solidFill>
                <a:srgbClr val="26262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5228" indent="-215228" defTabSz="573941">
              <a:spcBef>
                <a:spcPts val="377"/>
              </a:spcBef>
              <a:buSzTx/>
              <a:buNone/>
              <a:defRPr sz="3000" spc="0">
                <a:latin typeface="+mn-lt"/>
                <a:ea typeface="+mn-ea"/>
                <a:cs typeface="+mn-cs"/>
                <a:sym typeface="宋体"/>
              </a:defRPr>
            </a:pPr>
            <a:r>
              <a:rPr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Always improving</a:t>
            </a:r>
            <a:endParaRPr sz="1600" spc="19" dirty="0">
              <a:solidFill>
                <a:srgbClr val="26262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5228" indent="-215228" defTabSz="573941">
              <a:spcBef>
                <a:spcPts val="377"/>
              </a:spcBef>
              <a:buSzTx/>
              <a:buNone/>
              <a:defRPr sz="3000" spc="0">
                <a:latin typeface="+mn-lt"/>
                <a:ea typeface="+mn-ea"/>
                <a:cs typeface="+mn-cs"/>
                <a:sym typeface="宋体"/>
              </a:defRPr>
            </a:pPr>
            <a:r>
              <a:rPr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Always consider the best proposal to reach a target</a:t>
            </a:r>
            <a:endParaRPr sz="1600" spc="19" dirty="0">
              <a:solidFill>
                <a:srgbClr val="26262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5228" indent="-215228" defTabSz="573941">
              <a:spcBef>
                <a:spcPts val="377"/>
              </a:spcBef>
              <a:buSzTx/>
              <a:buNone/>
              <a:defRPr sz="3000" spc="0">
                <a:latin typeface="+mn-lt"/>
                <a:ea typeface="+mn-ea"/>
                <a:cs typeface="+mn-cs"/>
                <a:sym typeface="宋体"/>
              </a:defRPr>
            </a:pPr>
            <a:r>
              <a:rPr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Focus on the bottom line of </a:t>
            </a:r>
            <a:r>
              <a:rPr lang="en-US" sz="16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limitaton</a:t>
            </a:r>
            <a:endParaRPr sz="1600" spc="19" dirty="0">
              <a:solidFill>
                <a:srgbClr val="26262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5228" indent="-215228" defTabSz="573941">
              <a:spcBef>
                <a:spcPts val="377"/>
              </a:spcBef>
              <a:buSzTx/>
              <a:buNone/>
              <a:defRPr sz="3000" spc="0">
                <a:latin typeface="+mn-lt"/>
                <a:ea typeface="+mn-ea"/>
                <a:cs typeface="+mn-cs"/>
                <a:sym typeface="宋体"/>
              </a:defRPr>
            </a:pPr>
            <a:r>
              <a:rPr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Emphasize on the return on investment</a:t>
            </a:r>
            <a:endParaRPr sz="1600" spc="19" dirty="0">
              <a:solidFill>
                <a:srgbClr val="26262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5228" indent="-215228" defTabSz="573941">
              <a:spcBef>
                <a:spcPts val="377"/>
              </a:spcBef>
              <a:buSzTx/>
              <a:buNone/>
              <a:defRPr sz="3000" spc="0">
                <a:latin typeface="+mn-lt"/>
                <a:ea typeface="+mn-ea"/>
                <a:cs typeface="+mn-cs"/>
                <a:sym typeface="宋体"/>
              </a:defRPr>
            </a:pPr>
            <a:r>
              <a:rPr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Never listen to others because they thought they already know about it</a:t>
            </a:r>
            <a:endParaRPr sz="1600" spc="19" dirty="0">
              <a:solidFill>
                <a:srgbClr val="26262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5228" indent="-215228" defTabSz="573941">
              <a:spcBef>
                <a:spcPts val="377"/>
              </a:spcBef>
              <a:buSzTx/>
              <a:buNone/>
              <a:defRPr sz="3000" spc="0">
                <a:latin typeface="+mn-lt"/>
                <a:ea typeface="+mn-ea"/>
                <a:cs typeface="+mn-cs"/>
                <a:sym typeface="宋体"/>
              </a:defRPr>
            </a:pPr>
            <a:r>
              <a:rPr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All Reds thought they were Yellows</a:t>
            </a:r>
            <a:endParaRPr sz="1600" spc="19" dirty="0">
              <a:solidFill>
                <a:srgbClr val="26262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5228" indent="-215228" defTabSz="573941">
              <a:spcBef>
                <a:spcPts val="377"/>
              </a:spcBef>
              <a:buSzTx/>
              <a:buNone/>
              <a:defRPr sz="3000" spc="0">
                <a:latin typeface="+mn-lt"/>
                <a:ea typeface="+mn-ea"/>
                <a:cs typeface="+mn-cs"/>
                <a:sym typeface="宋体"/>
              </a:defRPr>
            </a:pPr>
            <a:r>
              <a:rPr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Love the right things and competition</a:t>
            </a:r>
            <a:endParaRPr sz="1600" spc="19" dirty="0">
              <a:solidFill>
                <a:srgbClr val="26262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5228" indent="-215228" defTabSz="573941">
              <a:spcBef>
                <a:spcPts val="377"/>
              </a:spcBef>
              <a:buSzTx/>
              <a:buNone/>
              <a:defRPr sz="3000" spc="0">
                <a:latin typeface="+mn-lt"/>
                <a:ea typeface="+mn-ea"/>
                <a:cs typeface="+mn-cs"/>
                <a:sym typeface="宋体"/>
              </a:defRPr>
            </a:pPr>
            <a:r>
              <a:rPr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The Reds know how to earn</a:t>
            </a:r>
            <a:endParaRPr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31" name="image9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3920" y="1718178"/>
            <a:ext cx="2638879" cy="219828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722309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3" name="Table 533"/>
          <p:cNvGraphicFramePr/>
          <p:nvPr>
            <p:extLst>
              <p:ext uri="{D42A27DB-BD31-4B8C-83A1-F6EECF244321}">
                <p14:modId xmlns:p14="http://schemas.microsoft.com/office/powerpoint/2010/main" val="2698177574"/>
              </p:ext>
            </p:extLst>
          </p:nvPr>
        </p:nvGraphicFramePr>
        <p:xfrm>
          <a:off x="1981200" y="520995"/>
          <a:ext cx="5278239" cy="4557972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25982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799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75153">
                <a:tc>
                  <a:txBody>
                    <a:bodyPr/>
                    <a:lstStyle/>
                    <a:p>
                      <a:pPr algn="l" defTabSz="914400">
                        <a:defRPr sz="2000">
                          <a:solidFill>
                            <a:srgbClr val="808080"/>
                          </a:solidFill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1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The Yellows: representative </a:t>
                      </a:r>
                      <a:br>
                        <a:rPr lang="en-US" sz="1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sz="1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Mr. Rogers</a:t>
                      </a:r>
                    </a:p>
                    <a:p>
                      <a:pPr marL="215228" indent="-215228" algn="l" defTabSz="573941">
                        <a:spcBef>
                          <a:spcPts val="377"/>
                        </a:spcBef>
                        <a:buSzTx/>
                        <a:buNone/>
                        <a:defRPr sz="3000" spc="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8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 Light"/>
                          <a:sym typeface="宋体"/>
                        </a:rPr>
                        <a:t>＊Caring</a:t>
                      </a:r>
                      <a:endParaRPr lang="en-US" sz="800" b="0" i="0" u="none" strike="noStrike" cap="none" spc="19" baseline="0" dirty="0" smtClean="0">
                        <a:ln>
                          <a:noFill/>
                        </a:ln>
                        <a:solidFill>
                          <a:srgbClr val="808080"/>
                        </a:solidFill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elvetica Light"/>
                        <a:sym typeface="宋体"/>
                      </a:endParaRPr>
                    </a:p>
                    <a:p>
                      <a:pPr marL="215228" indent="-215228" algn="l" defTabSz="573941">
                        <a:spcBef>
                          <a:spcPts val="377"/>
                        </a:spcBef>
                        <a:buSzTx/>
                        <a:buNone/>
                        <a:defRPr sz="3000" spc="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8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 Light"/>
                          <a:sym typeface="宋体"/>
                        </a:rPr>
                        <a:t>＊Educating people</a:t>
                      </a:r>
                      <a:endParaRPr lang="en-US" sz="800" b="0" i="0" u="none" strike="noStrike" cap="none" spc="19" baseline="0" dirty="0" smtClean="0">
                        <a:ln>
                          <a:noFill/>
                        </a:ln>
                        <a:solidFill>
                          <a:srgbClr val="808080"/>
                        </a:solidFill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elvetica Light"/>
                        <a:sym typeface="宋体"/>
                      </a:endParaRPr>
                    </a:p>
                    <a:p>
                      <a:pPr marL="215228" indent="-215228" algn="l" defTabSz="573941">
                        <a:spcBef>
                          <a:spcPts val="377"/>
                        </a:spcBef>
                        <a:buSzTx/>
                        <a:buNone/>
                        <a:defRPr sz="3000" spc="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8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 Light"/>
                          <a:sym typeface="宋体"/>
                        </a:rPr>
                        <a:t>＊Nurse, teachers, full-time mother taking care of their children</a:t>
                      </a:r>
                      <a:endParaRPr lang="en-US" sz="800" b="0" i="0" u="none" strike="noStrike" cap="none" spc="19" baseline="0" dirty="0" smtClean="0">
                        <a:ln>
                          <a:noFill/>
                        </a:ln>
                        <a:solidFill>
                          <a:srgbClr val="808080"/>
                        </a:solidFill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elvetica Light"/>
                        <a:sym typeface="宋体"/>
                      </a:endParaRPr>
                    </a:p>
                    <a:p>
                      <a:pPr marL="215228" indent="-215228" algn="l" defTabSz="573941">
                        <a:spcBef>
                          <a:spcPts val="377"/>
                        </a:spcBef>
                        <a:buSzTx/>
                        <a:buNone/>
                        <a:defRPr sz="3000" spc="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8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 Light"/>
                          <a:sym typeface="宋体"/>
                        </a:rPr>
                        <a:t>＊</a:t>
                      </a:r>
                      <a:r>
                        <a:rPr lang="en-US" sz="8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 Light"/>
                          <a:sym typeface="宋体"/>
                        </a:rPr>
                        <a:t>Supportig</a:t>
                      </a:r>
                      <a:r>
                        <a:rPr lang="en-US" sz="8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 Light"/>
                          <a:sym typeface="宋体"/>
                        </a:rPr>
                        <a:t> others to reach their target</a:t>
                      </a:r>
                      <a:endParaRPr lang="en-US" sz="800" b="0" i="0" u="none" strike="noStrike" cap="none" spc="19" baseline="0" dirty="0" smtClean="0">
                        <a:ln>
                          <a:noFill/>
                        </a:ln>
                        <a:solidFill>
                          <a:srgbClr val="808080"/>
                        </a:solidFill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elvetica Light"/>
                        <a:sym typeface="宋体"/>
                      </a:endParaRPr>
                    </a:p>
                    <a:p>
                      <a:pPr marL="215228" indent="-215228" algn="l" defTabSz="573941">
                        <a:spcBef>
                          <a:spcPts val="377"/>
                        </a:spcBef>
                        <a:buSzTx/>
                        <a:buNone/>
                        <a:defRPr sz="3000" spc="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8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 Light"/>
                          <a:sym typeface="宋体"/>
                        </a:rPr>
                        <a:t>＊No interest in solving the difficulties of business, but love to help others</a:t>
                      </a:r>
                      <a:endParaRPr lang="en-US" sz="800" b="0" i="0" u="none" strike="noStrike" cap="none" spc="19" baseline="0" dirty="0" smtClean="0">
                        <a:ln>
                          <a:noFill/>
                        </a:ln>
                        <a:solidFill>
                          <a:srgbClr val="808080"/>
                        </a:solidFill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elvetica Light"/>
                        <a:sym typeface="宋体"/>
                      </a:endParaRPr>
                    </a:p>
                    <a:p>
                      <a:pPr marL="215228" indent="-215228" algn="l" defTabSz="573941">
                        <a:spcBef>
                          <a:spcPts val="377"/>
                        </a:spcBef>
                        <a:buSzTx/>
                        <a:buNone/>
                        <a:defRPr sz="3000" spc="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8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 Light"/>
                          <a:sym typeface="宋体"/>
                        </a:rPr>
                        <a:t>＊Overthink, indecisive</a:t>
                      </a:r>
                      <a:endParaRPr lang="en-US" sz="800" b="0" i="0" u="none" strike="noStrike" cap="none" spc="19" baseline="0" dirty="0" smtClean="0">
                        <a:ln>
                          <a:noFill/>
                        </a:ln>
                        <a:solidFill>
                          <a:srgbClr val="808080"/>
                        </a:solidFill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elvetica Light"/>
                        <a:sym typeface="宋体"/>
                      </a:endParaRPr>
                    </a:p>
                    <a:p>
                      <a:pPr marL="215228" indent="-215228" algn="l" defTabSz="573941">
                        <a:spcBef>
                          <a:spcPts val="377"/>
                        </a:spcBef>
                        <a:buSzTx/>
                        <a:buNone/>
                        <a:defRPr sz="3000" spc="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8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 Light"/>
                          <a:sym typeface="宋体"/>
                        </a:rPr>
                        <a:t>＊Reliable</a:t>
                      </a:r>
                      <a:endParaRPr lang="en-US" sz="800" b="0" i="0" u="none" strike="noStrike" cap="none" spc="19" baseline="0" dirty="0" smtClean="0">
                        <a:ln>
                          <a:noFill/>
                        </a:ln>
                        <a:solidFill>
                          <a:srgbClr val="808080"/>
                        </a:solidFill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elvetica Light"/>
                        <a:sym typeface="宋体"/>
                      </a:endParaRPr>
                    </a:p>
                    <a:p>
                      <a:pPr marL="215228" indent="-215228" algn="l" defTabSz="573941">
                        <a:spcBef>
                          <a:spcPts val="377"/>
                        </a:spcBef>
                        <a:buSzTx/>
                        <a:buNone/>
                        <a:defRPr sz="3000" spc="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8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 Light"/>
                          <a:sym typeface="宋体"/>
                        </a:rPr>
                        <a:t>＊High ability to organize</a:t>
                      </a:r>
                    </a:p>
                    <a:p>
                      <a:pPr marL="215228" indent="-215228" algn="l" defTabSz="573941">
                        <a:spcBef>
                          <a:spcPts val="377"/>
                        </a:spcBef>
                        <a:buSzTx/>
                        <a:buNone/>
                        <a:defRPr sz="3000" spc="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8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 Light"/>
                          <a:sym typeface="宋体"/>
                        </a:rPr>
                        <a:t>＊Multitasking</a:t>
                      </a:r>
                    </a:p>
                    <a:p>
                      <a:pPr algn="l" defTabSz="914400">
                        <a:defRPr sz="2000">
                          <a:solidFill>
                            <a:srgbClr val="808080"/>
                          </a:solidFill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endParaRPr lang="en-US" sz="11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4110" marR="24110" marT="18083" marB="18083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BD76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00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1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The Blues: Representative  </a:t>
                      </a:r>
                      <a:br>
                        <a:rPr lang="en-US" sz="1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sz="1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Cheering team leader</a:t>
                      </a:r>
                    </a:p>
                    <a:p>
                      <a:pPr marL="215228" indent="-215228" algn="l" defTabSz="573941">
                        <a:spcBef>
                          <a:spcPts val="377"/>
                        </a:spcBef>
                        <a:buSzTx/>
                        <a:buNone/>
                        <a:defRPr sz="3000" spc="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8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 Light"/>
                          <a:sym typeface="宋体"/>
                        </a:rPr>
                        <a:t>＊</a:t>
                      </a:r>
                      <a:r>
                        <a:rPr lang="en-US" altLang="zh-TW" sz="8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 Light"/>
                          <a:sym typeface="宋体"/>
                        </a:rPr>
                        <a:t>Fun and love being with people</a:t>
                      </a:r>
                    </a:p>
                    <a:p>
                      <a:pPr marL="215228" indent="-215228" algn="l" defTabSz="573941">
                        <a:spcBef>
                          <a:spcPts val="377"/>
                        </a:spcBef>
                        <a:buSzTx/>
                        <a:buNone/>
                        <a:defRPr sz="3000" spc="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8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 Light"/>
                          <a:sym typeface="宋体"/>
                        </a:rPr>
                        <a:t>＊Adventurous</a:t>
                      </a:r>
                      <a:endParaRPr lang="en-US" sz="800" b="0" i="0" u="none" strike="noStrike" cap="none" spc="19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elvetica Light"/>
                        <a:sym typeface="宋体"/>
                      </a:endParaRPr>
                    </a:p>
                    <a:p>
                      <a:pPr marL="215228" indent="-215228" algn="l" defTabSz="573941">
                        <a:spcBef>
                          <a:spcPts val="377"/>
                        </a:spcBef>
                        <a:buSzTx/>
                        <a:buNone/>
                        <a:defRPr sz="3000" spc="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8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 Light"/>
                          <a:sym typeface="宋体"/>
                        </a:rPr>
                        <a:t>＊Love making new friends</a:t>
                      </a:r>
                      <a:endParaRPr lang="en-US" sz="800" b="0" i="0" u="none" strike="noStrike" cap="none" spc="19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elvetica Light"/>
                        <a:sym typeface="宋体"/>
                      </a:endParaRPr>
                    </a:p>
                    <a:p>
                      <a:pPr marL="215228" indent="-215228" algn="l" defTabSz="573941">
                        <a:spcBef>
                          <a:spcPts val="377"/>
                        </a:spcBef>
                        <a:buSzTx/>
                        <a:buNone/>
                        <a:defRPr sz="3000" spc="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8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 Light"/>
                          <a:sym typeface="宋体"/>
                        </a:rPr>
                        <a:t>＊Devote in selling</a:t>
                      </a:r>
                      <a:endParaRPr lang="en-US" sz="800" b="0" i="0" u="none" strike="noStrike" cap="none" spc="19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elvetica Light"/>
                        <a:sym typeface="宋体"/>
                      </a:endParaRPr>
                    </a:p>
                    <a:p>
                      <a:pPr marL="215228" indent="-215228" algn="l" defTabSz="573941">
                        <a:spcBef>
                          <a:spcPts val="377"/>
                        </a:spcBef>
                        <a:buSzTx/>
                        <a:buNone/>
                        <a:defRPr sz="3000" spc="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8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 Light"/>
                          <a:sym typeface="宋体"/>
                        </a:rPr>
                        <a:t>＊Keep telling stories</a:t>
                      </a:r>
                      <a:endParaRPr lang="en-US" sz="800" b="0" i="0" u="none" strike="noStrike" cap="none" spc="19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elvetica Light"/>
                        <a:sym typeface="宋体"/>
                      </a:endParaRPr>
                    </a:p>
                    <a:p>
                      <a:pPr marL="215228" indent="-215228" algn="l" defTabSz="573941">
                        <a:spcBef>
                          <a:spcPts val="377"/>
                        </a:spcBef>
                        <a:buSzTx/>
                        <a:buNone/>
                        <a:defRPr sz="3000" spc="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8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 Light"/>
                          <a:sym typeface="宋体"/>
                        </a:rPr>
                        <a:t>＊Refuse to listen to others</a:t>
                      </a:r>
                      <a:endParaRPr lang="en-US" sz="800" b="0" i="0" u="none" strike="noStrike" cap="none" spc="19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elvetica Light"/>
                        <a:sym typeface="宋体"/>
                      </a:endParaRPr>
                    </a:p>
                    <a:p>
                      <a:pPr marL="215228" indent="-215228" algn="l" defTabSz="573941">
                        <a:spcBef>
                          <a:spcPts val="377"/>
                        </a:spcBef>
                        <a:buSzTx/>
                        <a:buNone/>
                        <a:defRPr sz="3000" spc="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8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 Light"/>
                          <a:sym typeface="宋体"/>
                        </a:rPr>
                        <a:t>＊Fashionable, trendy</a:t>
                      </a:r>
                      <a:endParaRPr lang="en-US" sz="800" b="0" i="0" u="none" strike="noStrike" cap="none" spc="19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elvetica Light"/>
                        <a:sym typeface="宋体"/>
                      </a:endParaRPr>
                    </a:p>
                    <a:p>
                      <a:pPr marL="215228" indent="-215228" algn="l" defTabSz="573941">
                        <a:spcBef>
                          <a:spcPts val="377"/>
                        </a:spcBef>
                        <a:buSzTx/>
                        <a:buNone/>
                        <a:defRPr sz="3000" spc="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8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 Light"/>
                          <a:sym typeface="宋体"/>
                        </a:rPr>
                        <a:t>＊The soul among a party</a:t>
                      </a:r>
                      <a:endParaRPr lang="en-US" sz="800" b="0" i="0" u="none" strike="noStrike" cap="none" spc="19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elvetica Light"/>
                        <a:sym typeface="宋体"/>
                      </a:endParaRPr>
                    </a:p>
                    <a:p>
                      <a:pPr marL="215228" indent="-215228" algn="l" defTabSz="573941">
                        <a:spcBef>
                          <a:spcPts val="377"/>
                        </a:spcBef>
                        <a:buSzTx/>
                        <a:buNone/>
                        <a:defRPr sz="3000" spc="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8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 Light"/>
                          <a:sym typeface="宋体"/>
                        </a:rPr>
                        <a:t>＊Not often follow-up</a:t>
                      </a:r>
                      <a:endParaRPr lang="en-US" sz="800" b="0" i="0" u="none" strike="noStrike" cap="none" spc="19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elvetica Light"/>
                        <a:sym typeface="宋体"/>
                      </a:endParaRPr>
                    </a:p>
                    <a:p>
                      <a:pPr marL="215228" indent="-215228" algn="l" defTabSz="573941">
                        <a:spcBef>
                          <a:spcPts val="377"/>
                        </a:spcBef>
                        <a:buSzTx/>
                        <a:buNone/>
                        <a:defRPr sz="3000" spc="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8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elvetica Light"/>
                          <a:sym typeface="宋体"/>
                        </a:rPr>
                        <a:t>＊They thought they can multitask but they can’t</a:t>
                      </a:r>
                      <a:endParaRPr lang="en-US" sz="800" b="0" i="0" u="none" strike="noStrike" cap="none" spc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elvetica Light"/>
                        <a:sym typeface="宋体"/>
                      </a:endParaRPr>
                    </a:p>
                  </a:txBody>
                  <a:tcPr marL="24110" marR="24110" marT="18083" marB="18083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97552">
                <a:tc>
                  <a:txBody>
                    <a:bodyPr/>
                    <a:lstStyle/>
                    <a:p>
                      <a:pPr algn="l" defTabSz="914400">
                        <a:defRPr sz="200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1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The greens: representative</a:t>
                      </a:r>
                      <a:br>
                        <a:rPr lang="en-US" sz="1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sz="1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Spock</a:t>
                      </a:r>
                    </a:p>
                    <a:p>
                      <a:pPr marL="215228" indent="-215228" algn="l" defTabSz="573941">
                        <a:spcBef>
                          <a:spcPts val="377"/>
                        </a:spcBef>
                        <a:buSzTx/>
                        <a:buNone/>
                        <a:defRPr sz="3000" spc="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＊Engineers, accountants, computer maniac</a:t>
                      </a:r>
                    </a:p>
                    <a:p>
                      <a:pPr marL="215228" indent="-215228" algn="l" defTabSz="573941">
                        <a:spcBef>
                          <a:spcPts val="377"/>
                        </a:spcBef>
                        <a:buSzTx/>
                        <a:buNone/>
                        <a:defRPr sz="3000" spc="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800" spc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宋体"/>
                        </a:rPr>
                        <a:t>＊Strong organizer</a:t>
                      </a:r>
                      <a:endParaRPr lang="en-US" sz="8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15228" indent="-215228" algn="l" defTabSz="573941">
                        <a:spcBef>
                          <a:spcPts val="377"/>
                        </a:spcBef>
                        <a:buSzTx/>
                        <a:buNone/>
                        <a:defRPr sz="3000" spc="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＊Logical and rational, not emotional at all</a:t>
                      </a:r>
                      <a:endParaRPr lang="en-US" sz="800" spc="19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15228" indent="-215228" algn="l" defTabSz="573941">
                        <a:spcBef>
                          <a:spcPts val="377"/>
                        </a:spcBef>
                        <a:buSzTx/>
                        <a:buNone/>
                        <a:defRPr sz="3000" spc="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＊Get to the bottom of things</a:t>
                      </a:r>
                      <a:endParaRPr lang="en-US" sz="800" spc="19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15228" indent="-215228" algn="l" defTabSz="573941">
                        <a:spcBef>
                          <a:spcPts val="377"/>
                        </a:spcBef>
                        <a:buSzTx/>
                        <a:buNone/>
                        <a:defRPr sz="3000" spc="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＊Study alone</a:t>
                      </a:r>
                      <a:endParaRPr lang="en-US" sz="800" spc="19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15228" indent="-215228" algn="l" defTabSz="573941">
                        <a:spcBef>
                          <a:spcPts val="377"/>
                        </a:spcBef>
                        <a:buSzTx/>
                        <a:buNone/>
                        <a:defRPr sz="3000" spc="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＊Love things which are right</a:t>
                      </a:r>
                      <a:endParaRPr lang="en-US" sz="800" spc="19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15228" indent="-215228" algn="l" defTabSz="573941">
                        <a:spcBef>
                          <a:spcPts val="377"/>
                        </a:spcBef>
                        <a:buSzTx/>
                        <a:buNone/>
                        <a:defRPr sz="3000" spc="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＊It is difficult to pursue the Greens. What you can do is to provide them information and let them study alone</a:t>
                      </a:r>
                      <a:endParaRPr lang="en-US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4110" marR="24110" marT="18083" marB="18083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00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1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The reds: representative</a:t>
                      </a:r>
                      <a:br>
                        <a:rPr lang="en-US" sz="1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sz="1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Trump</a:t>
                      </a:r>
                    </a:p>
                    <a:p>
                      <a:pPr marL="215228" indent="-215228" algn="l" defTabSz="573941">
                        <a:spcBef>
                          <a:spcPts val="377"/>
                        </a:spcBef>
                        <a:buSzTx/>
                        <a:buNone/>
                        <a:defRPr sz="3000" spc="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＊Love bossing people around</a:t>
                      </a:r>
                      <a:endParaRPr lang="en-US" sz="800" spc="19" dirty="0" smtClean="0">
                        <a:solidFill>
                          <a:srgbClr val="262626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15228" indent="-215228" algn="l" defTabSz="573941">
                        <a:spcBef>
                          <a:spcPts val="377"/>
                        </a:spcBef>
                        <a:buSzTx/>
                        <a:buNone/>
                        <a:defRPr sz="3000" spc="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＊Strong organizer</a:t>
                      </a:r>
                      <a:endParaRPr lang="en-US" sz="800" spc="19" dirty="0" smtClean="0">
                        <a:solidFill>
                          <a:srgbClr val="262626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15228" indent="-215228" algn="l" defTabSz="573941">
                        <a:spcBef>
                          <a:spcPts val="377"/>
                        </a:spcBef>
                        <a:buSzTx/>
                        <a:buNone/>
                        <a:defRPr sz="3000" spc="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＊Always improving</a:t>
                      </a:r>
                      <a:endParaRPr lang="en-US" sz="800" spc="19" dirty="0" smtClean="0">
                        <a:solidFill>
                          <a:srgbClr val="262626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15228" indent="-215228" algn="l" defTabSz="573941">
                        <a:spcBef>
                          <a:spcPts val="377"/>
                        </a:spcBef>
                        <a:buSzTx/>
                        <a:buNone/>
                        <a:defRPr sz="3000" spc="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＊Always consider the best proposal to reach a target</a:t>
                      </a:r>
                      <a:endParaRPr lang="en-US" sz="800" spc="19" dirty="0" smtClean="0">
                        <a:solidFill>
                          <a:srgbClr val="262626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15228" indent="-215228" algn="l" defTabSz="573941">
                        <a:spcBef>
                          <a:spcPts val="377"/>
                        </a:spcBef>
                        <a:buSzTx/>
                        <a:buNone/>
                        <a:defRPr sz="3000" spc="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＊Focus on the bottom line of </a:t>
                      </a:r>
                      <a:r>
                        <a:rPr lang="en-US" sz="800" dirty="0" err="1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limitaton</a:t>
                      </a:r>
                      <a:endParaRPr lang="en-US" sz="800" spc="19" dirty="0" smtClean="0">
                        <a:solidFill>
                          <a:srgbClr val="262626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15228" indent="-215228" algn="l" defTabSz="573941">
                        <a:spcBef>
                          <a:spcPts val="377"/>
                        </a:spcBef>
                        <a:buSzTx/>
                        <a:buNone/>
                        <a:defRPr sz="3000" spc="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＊Emphasize on the return on investment</a:t>
                      </a:r>
                      <a:endParaRPr lang="en-US" sz="800" spc="19" dirty="0" smtClean="0">
                        <a:solidFill>
                          <a:srgbClr val="262626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15228" indent="-215228" algn="l" defTabSz="573941">
                        <a:spcBef>
                          <a:spcPts val="377"/>
                        </a:spcBef>
                        <a:buSzTx/>
                        <a:buNone/>
                        <a:defRPr sz="3000" spc="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＊Never listen to others because they thought they already know about it</a:t>
                      </a:r>
                      <a:endParaRPr lang="en-US" sz="800" spc="19" dirty="0" smtClean="0">
                        <a:solidFill>
                          <a:srgbClr val="262626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15228" indent="-215228" algn="l" defTabSz="573941">
                        <a:spcBef>
                          <a:spcPts val="377"/>
                        </a:spcBef>
                        <a:buSzTx/>
                        <a:buNone/>
                        <a:defRPr sz="3000" spc="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＊All Reds thought they were Yellows</a:t>
                      </a:r>
                      <a:endParaRPr lang="en-US" sz="800" spc="19" dirty="0" smtClean="0">
                        <a:solidFill>
                          <a:srgbClr val="262626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15228" indent="-215228" algn="l" defTabSz="573941">
                        <a:spcBef>
                          <a:spcPts val="377"/>
                        </a:spcBef>
                        <a:buSzTx/>
                        <a:buNone/>
                        <a:defRPr sz="3000" spc="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＊Love the right things and competition</a:t>
                      </a:r>
                      <a:endParaRPr lang="en-US" sz="800" spc="19" dirty="0" smtClean="0">
                        <a:solidFill>
                          <a:srgbClr val="262626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15228" indent="-215228" algn="l" defTabSz="573941">
                        <a:spcBef>
                          <a:spcPts val="377"/>
                        </a:spcBef>
                        <a:buSzTx/>
                        <a:buNone/>
                        <a:defRPr sz="3000" spc="0">
                          <a:latin typeface="+mn-lt"/>
                          <a:ea typeface="+mn-ea"/>
                          <a:cs typeface="+mn-cs"/>
                          <a:sym typeface="宋体"/>
                        </a:defRPr>
                      </a:pPr>
                      <a:r>
                        <a:rPr lang="en-US" sz="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＊The Reds know how to earn</a:t>
                      </a:r>
                      <a:endParaRPr lang="en-US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4110" marR="24110" marT="18083" marB="18083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534" name="image9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596" y="780387"/>
            <a:ext cx="1390382" cy="1483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35" name="image9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5576" y="2955748"/>
            <a:ext cx="1286423" cy="1356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536" name="image9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74547" y="2955748"/>
            <a:ext cx="1567452" cy="1356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537" name="image96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615063" y="729885"/>
            <a:ext cx="1286423" cy="1584930"/>
          </a:xfrm>
          <a:prstGeom prst="rect">
            <a:avLst/>
          </a:prstGeom>
          <a:ln w="12700">
            <a:miter lim="400000"/>
          </a:ln>
        </p:spPr>
      </p:pic>
      <p:sp>
        <p:nvSpPr>
          <p:cNvPr id="538" name="Shape 538"/>
          <p:cNvSpPr/>
          <p:nvPr/>
        </p:nvSpPr>
        <p:spPr>
          <a:xfrm>
            <a:off x="406316" y="335132"/>
            <a:ext cx="1341960" cy="365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8697" tIns="28697" rIns="28697" bIns="28697">
            <a:spAutoFit/>
          </a:bodyPr>
          <a:lstStyle>
            <a:lvl1pPr marL="342900" indent="-342900" algn="l" defTabSz="914400">
              <a:spcBef>
                <a:spcPts val="600"/>
              </a:spcBef>
              <a:defRPr sz="3000">
                <a:latin typeface="+mn-lt"/>
                <a:ea typeface="+mn-ea"/>
                <a:cs typeface="+mn-cs"/>
                <a:sym typeface="宋体"/>
              </a:defRPr>
            </a:lvl1pPr>
          </a:lstStyle>
          <a:p>
            <a:r>
              <a:rPr lang="en-US" sz="2000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Characters</a:t>
            </a:r>
          </a:p>
        </p:txBody>
      </p:sp>
      <p:sp>
        <p:nvSpPr>
          <p:cNvPr id="539" name="Shape 539"/>
          <p:cNvSpPr/>
          <p:nvPr/>
        </p:nvSpPr>
        <p:spPr>
          <a:xfrm>
            <a:off x="2077660" y="4660920"/>
            <a:ext cx="4166452" cy="427286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8697" tIns="28697" rIns="28697" bIns="28697">
            <a:spAutoFit/>
          </a:bodyPr>
          <a:lstStyle>
            <a:lvl1pPr algn="l" defTabSz="457200">
              <a:defRPr sz="2400">
                <a:latin typeface="+mn-lt"/>
                <a:ea typeface="+mn-ea"/>
                <a:cs typeface="+mn-cs"/>
                <a:sym typeface="宋体"/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With Ideas and effectiveness</a:t>
            </a:r>
            <a:endParaRPr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40" name="Shape 540"/>
          <p:cNvSpPr/>
          <p:nvPr/>
        </p:nvSpPr>
        <p:spPr>
          <a:xfrm>
            <a:off x="2109671" y="141707"/>
            <a:ext cx="1391653" cy="365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8697" tIns="28697" rIns="28697" bIns="28697">
            <a:spAutoFit/>
          </a:bodyPr>
          <a:lstStyle>
            <a:lvl1pPr algn="l" defTabSz="457200">
              <a:defRPr sz="2400">
                <a:latin typeface="+mn-lt"/>
                <a:ea typeface="+mn-ea"/>
                <a:cs typeface="+mn-cs"/>
                <a:sym typeface="宋体"/>
              </a:defRPr>
            </a:lvl1pPr>
          </a:lstStyle>
          <a:p>
            <a:r>
              <a:rPr lang="en-US" sz="2000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Thoughtful</a:t>
            </a:r>
            <a:endParaRPr sz="200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41" name="Shape 541"/>
          <p:cNvSpPr/>
          <p:nvPr/>
        </p:nvSpPr>
        <p:spPr>
          <a:xfrm>
            <a:off x="4814776" y="121489"/>
            <a:ext cx="2440017" cy="365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8697" tIns="28697" rIns="28697" bIns="28697">
            <a:spAutoFit/>
          </a:bodyPr>
          <a:lstStyle>
            <a:lvl1pPr algn="l" defTabSz="457200">
              <a:defRPr sz="2400">
                <a:latin typeface="+mn-lt"/>
                <a:ea typeface="+mn-ea"/>
                <a:cs typeface="+mn-cs"/>
                <a:sym typeface="宋体"/>
              </a:defRPr>
            </a:lvl1pPr>
          </a:lstStyle>
          <a:p>
            <a:r>
              <a:rPr lang="en-US" sz="2000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Active, self-motived</a:t>
            </a:r>
            <a:endParaRPr sz="200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08668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0" name="Group 610"/>
          <p:cNvGrpSpPr/>
          <p:nvPr/>
        </p:nvGrpSpPr>
        <p:grpSpPr>
          <a:xfrm>
            <a:off x="977929" y="1114066"/>
            <a:ext cx="7301978" cy="3834427"/>
            <a:chOff x="284811" y="0"/>
            <a:chExt cx="10385034" cy="7271209"/>
          </a:xfrm>
        </p:grpSpPr>
        <p:sp>
          <p:nvSpPr>
            <p:cNvPr id="593" name="Shape 593"/>
            <p:cNvSpPr/>
            <p:nvPr/>
          </p:nvSpPr>
          <p:spPr>
            <a:xfrm>
              <a:off x="4381266" y="203919"/>
              <a:ext cx="3174754" cy="3072343"/>
            </a:xfrm>
            <a:prstGeom prst="roundRect">
              <a:avLst>
                <a:gd name="adj" fmla="val 16667"/>
              </a:avLst>
            </a:prstGeom>
            <a:solidFill>
              <a:srgbClr val="F9ECD2"/>
            </a:solidFill>
            <a:ln w="12700" cap="flat">
              <a:solidFill>
                <a:srgbClr val="AA7716"/>
              </a:solidFill>
              <a:prstDash val="solid"/>
              <a:round/>
            </a:ln>
            <a:effectLst>
              <a:outerShdw blurRad="50800" dist="254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408136">
                <a:defRPr sz="2400">
                  <a:solidFill>
                    <a:srgbClr val="000000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4" name="Shape 594"/>
            <p:cNvSpPr/>
            <p:nvPr/>
          </p:nvSpPr>
          <p:spPr>
            <a:xfrm>
              <a:off x="4381264" y="3993139"/>
              <a:ext cx="3174754" cy="307234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9FC572"/>
                </a:gs>
                <a:gs pos="100000">
                  <a:srgbClr val="BEEE8E"/>
                </a:gs>
              </a:gsLst>
              <a:path path="circle">
                <a:fillToRect l="37721" t="-19636" r="62278" b="119636"/>
              </a:path>
            </a:gradFill>
            <a:ln w="12700" cap="flat">
              <a:solidFill>
                <a:srgbClr val="80B606"/>
              </a:solidFill>
              <a:prstDash val="solid"/>
              <a:round/>
            </a:ln>
            <a:effectLst>
              <a:outerShdw blurRad="50800" dist="254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408136">
                <a:defRPr sz="2400">
                  <a:solidFill>
                    <a:srgbClr val="000000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5" name="Shape 595"/>
            <p:cNvSpPr/>
            <p:nvPr/>
          </p:nvSpPr>
          <p:spPr>
            <a:xfrm>
              <a:off x="387222" y="3993140"/>
              <a:ext cx="3174754" cy="307234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75AEE7"/>
                </a:gs>
                <a:gs pos="100000">
                  <a:srgbClr val="97C6FF"/>
                </a:gs>
              </a:gsLst>
              <a:path path="circle">
                <a:fillToRect l="37721" t="-19636" r="62278" b="119636"/>
              </a:path>
            </a:gradFill>
            <a:ln w="12700" cap="flat">
              <a:solidFill>
                <a:srgbClr val="2397E2"/>
              </a:solidFill>
              <a:prstDash val="solid"/>
              <a:round/>
            </a:ln>
            <a:effectLst>
              <a:outerShdw blurRad="50800" dist="254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408136">
                <a:defRPr sz="2400">
                  <a:solidFill>
                    <a:srgbClr val="000000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6" name="Shape 596"/>
            <p:cNvSpPr/>
            <p:nvPr/>
          </p:nvSpPr>
          <p:spPr>
            <a:xfrm>
              <a:off x="284811" y="203919"/>
              <a:ext cx="3174754" cy="3072343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12700" cap="flat">
              <a:solidFill>
                <a:srgbClr val="8D34E0"/>
              </a:solidFill>
              <a:prstDash val="solid"/>
              <a:round/>
            </a:ln>
            <a:effectLst>
              <a:outerShdw blurRad="50800" dist="254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408136">
                <a:defRPr sz="2400">
                  <a:solidFill>
                    <a:srgbClr val="000000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599" name="Group 599"/>
            <p:cNvGrpSpPr/>
            <p:nvPr/>
          </p:nvGrpSpPr>
          <p:grpSpPr>
            <a:xfrm>
              <a:off x="387222" y="0"/>
              <a:ext cx="7271209" cy="7271209"/>
              <a:chOff x="0" y="0"/>
              <a:chExt cx="7271208" cy="7271208"/>
            </a:xfrm>
          </p:grpSpPr>
          <p:sp>
            <p:nvSpPr>
              <p:cNvPr id="597" name="Shape 597"/>
              <p:cNvSpPr/>
              <p:nvPr/>
            </p:nvSpPr>
            <p:spPr>
              <a:xfrm>
                <a:off x="0" y="3634701"/>
                <a:ext cx="7271209" cy="1"/>
              </a:xfrm>
              <a:prstGeom prst="line">
                <a:avLst/>
              </a:prstGeom>
              <a:noFill/>
              <a:ln w="1016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408136">
                  <a:defRPr sz="2400"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98" name="Shape 598"/>
              <p:cNvSpPr/>
              <p:nvPr/>
            </p:nvSpPr>
            <p:spPr>
              <a:xfrm flipH="1">
                <a:off x="3636507" y="0"/>
                <a:ext cx="1" cy="7271209"/>
              </a:xfrm>
              <a:prstGeom prst="line">
                <a:avLst/>
              </a:prstGeom>
              <a:noFill/>
              <a:ln w="1016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408136">
                  <a:defRPr sz="2400"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600" name="Shape 600"/>
            <p:cNvSpPr/>
            <p:nvPr/>
          </p:nvSpPr>
          <p:spPr>
            <a:xfrm>
              <a:off x="4944529" y="1211214"/>
              <a:ext cx="2048229" cy="164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/>
            <a:p>
              <a:pPr defTabSz="408136">
                <a:defRPr sz="38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What</a:t>
              </a:r>
              <a:endParaRPr 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defTabSz="408136">
                <a:defRPr sz="38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lang="en-US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To do</a:t>
              </a:r>
              <a:endParaRPr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1" name="Shape 601"/>
            <p:cNvSpPr/>
            <p:nvPr/>
          </p:nvSpPr>
          <p:spPr>
            <a:xfrm>
              <a:off x="5077014" y="4795557"/>
              <a:ext cx="1945817" cy="164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/>
            <a:p>
              <a:pPr defTabSz="408136">
                <a:defRPr sz="38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Why</a:t>
              </a:r>
              <a:endParaRPr 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defTabSz="408136">
                <a:defRPr sz="38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lang="en-US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Doing it</a:t>
              </a:r>
              <a:endParaRPr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2" name="Shape 602"/>
            <p:cNvSpPr/>
            <p:nvPr/>
          </p:nvSpPr>
          <p:spPr>
            <a:xfrm>
              <a:off x="1198857" y="922218"/>
              <a:ext cx="1945817" cy="164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/>
            <a:p>
              <a:pPr defTabSz="408136">
                <a:defRPr sz="38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How</a:t>
              </a:r>
              <a:endParaRPr 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defTabSz="408136">
                <a:defRPr sz="38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lang="en-US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To do</a:t>
              </a:r>
              <a:endParaRPr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3" name="Shape 603"/>
            <p:cNvSpPr/>
            <p:nvPr/>
          </p:nvSpPr>
          <p:spPr>
            <a:xfrm>
              <a:off x="284811" y="5054621"/>
              <a:ext cx="3379576" cy="164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/>
            <a:p>
              <a:pPr defTabSz="408136">
                <a:defRPr sz="38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lang="en-US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Do it</a:t>
              </a:r>
            </a:p>
            <a:p>
              <a:pPr defTabSz="408136">
                <a:defRPr sz="38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Together</a:t>
              </a:r>
              <a:endParaRPr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4" name="Shape 604"/>
            <p:cNvSpPr/>
            <p:nvPr/>
          </p:nvSpPr>
          <p:spPr>
            <a:xfrm>
              <a:off x="6606928" y="2632714"/>
              <a:ext cx="642123" cy="2293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92" h="21600" extrusionOk="0">
                  <a:moveTo>
                    <a:pt x="0" y="0"/>
                  </a:moveTo>
                  <a:lnTo>
                    <a:pt x="0" y="0"/>
                  </a:lnTo>
                  <a:cubicBezTo>
                    <a:pt x="14236" y="2175"/>
                    <a:pt x="21600" y="8810"/>
                    <a:pt x="16449" y="14820"/>
                  </a:cubicBezTo>
                  <a:cubicBezTo>
                    <a:pt x="13808" y="17901"/>
                    <a:pt x="8200" y="20364"/>
                    <a:pt x="1014" y="21600"/>
                  </a:cubicBezTo>
                </a:path>
              </a:pathLst>
            </a:custGeom>
            <a:noFill/>
            <a:ln w="88900" cap="flat">
              <a:solidFill>
                <a:srgbClr val="80B606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408136">
                <a:defRPr sz="2400"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5" name="Shape 605"/>
            <p:cNvSpPr/>
            <p:nvPr/>
          </p:nvSpPr>
          <p:spPr>
            <a:xfrm rot="16200000">
              <a:off x="3641825" y="-314918"/>
              <a:ext cx="642123" cy="2293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92" h="21600" extrusionOk="0">
                  <a:moveTo>
                    <a:pt x="0" y="0"/>
                  </a:moveTo>
                  <a:lnTo>
                    <a:pt x="0" y="0"/>
                  </a:lnTo>
                  <a:cubicBezTo>
                    <a:pt x="14236" y="2175"/>
                    <a:pt x="21600" y="8810"/>
                    <a:pt x="16449" y="14820"/>
                  </a:cubicBezTo>
                  <a:cubicBezTo>
                    <a:pt x="13808" y="17901"/>
                    <a:pt x="8200" y="20364"/>
                    <a:pt x="1014" y="21600"/>
                  </a:cubicBezTo>
                </a:path>
              </a:pathLst>
            </a:custGeom>
            <a:noFill/>
            <a:ln w="88900" cap="flat">
              <a:solidFill>
                <a:srgbClr val="80B606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408136">
                <a:defRPr sz="2400"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6" name="Shape 606"/>
            <p:cNvSpPr/>
            <p:nvPr/>
          </p:nvSpPr>
          <p:spPr>
            <a:xfrm rot="10800000">
              <a:off x="1001427" y="2478673"/>
              <a:ext cx="642124" cy="2293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92" h="21600" extrusionOk="0">
                  <a:moveTo>
                    <a:pt x="0" y="0"/>
                  </a:moveTo>
                  <a:lnTo>
                    <a:pt x="0" y="0"/>
                  </a:lnTo>
                  <a:cubicBezTo>
                    <a:pt x="14236" y="2175"/>
                    <a:pt x="21600" y="8810"/>
                    <a:pt x="16449" y="14820"/>
                  </a:cubicBezTo>
                  <a:cubicBezTo>
                    <a:pt x="13808" y="17901"/>
                    <a:pt x="8200" y="20364"/>
                    <a:pt x="1014" y="21600"/>
                  </a:cubicBezTo>
                </a:path>
              </a:pathLst>
            </a:custGeom>
            <a:noFill/>
            <a:ln w="88900" cap="flat">
              <a:solidFill>
                <a:srgbClr val="80B606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408136">
                <a:defRPr sz="2400"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7" name="Shape 607"/>
            <p:cNvSpPr/>
            <p:nvPr/>
          </p:nvSpPr>
          <p:spPr>
            <a:xfrm rot="5400000">
              <a:off x="3761705" y="5392994"/>
              <a:ext cx="642124" cy="2293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92" h="21600" extrusionOk="0">
                  <a:moveTo>
                    <a:pt x="0" y="0"/>
                  </a:moveTo>
                  <a:lnTo>
                    <a:pt x="0" y="0"/>
                  </a:lnTo>
                  <a:cubicBezTo>
                    <a:pt x="14236" y="2175"/>
                    <a:pt x="21600" y="8810"/>
                    <a:pt x="16449" y="14820"/>
                  </a:cubicBezTo>
                  <a:cubicBezTo>
                    <a:pt x="13808" y="17901"/>
                    <a:pt x="8200" y="20364"/>
                    <a:pt x="1014" y="21600"/>
                  </a:cubicBezTo>
                </a:path>
              </a:pathLst>
            </a:custGeom>
            <a:noFill/>
            <a:ln w="88900" cap="flat">
              <a:solidFill>
                <a:srgbClr val="80B606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408136">
                <a:defRPr sz="2400"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8" name="Shape 608"/>
            <p:cNvSpPr/>
            <p:nvPr/>
          </p:nvSpPr>
          <p:spPr>
            <a:xfrm>
              <a:off x="7956665" y="2744722"/>
              <a:ext cx="2713180" cy="35757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/>
            <a:p>
              <a:pPr defTabSz="408136">
                <a:defRPr sz="3800" b="1"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r>
                <a:rPr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Start</a:t>
              </a:r>
            </a:p>
            <a:p>
              <a:pPr defTabSz="408136">
                <a:defRPr sz="3800">
                  <a:latin typeface="標楷體"/>
                  <a:ea typeface="標楷體"/>
                  <a:cs typeface="標楷體"/>
                  <a:sym typeface="標楷體"/>
                </a:defRPr>
              </a:pPr>
              <a:r>
                <a:rPr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新人起步</a:t>
              </a:r>
            </a:p>
          </p:txBody>
        </p:sp>
        <p:sp>
          <p:nvSpPr>
            <p:cNvPr id="609" name="Shape 609"/>
            <p:cNvSpPr/>
            <p:nvPr/>
          </p:nvSpPr>
          <p:spPr>
            <a:xfrm rot="5400000">
              <a:off x="8053984" y="4887059"/>
              <a:ext cx="642123" cy="2293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92" h="21600" extrusionOk="0">
                  <a:moveTo>
                    <a:pt x="0" y="0"/>
                  </a:moveTo>
                  <a:lnTo>
                    <a:pt x="0" y="0"/>
                  </a:lnTo>
                  <a:cubicBezTo>
                    <a:pt x="14236" y="2175"/>
                    <a:pt x="21600" y="8810"/>
                    <a:pt x="16449" y="14820"/>
                  </a:cubicBezTo>
                  <a:cubicBezTo>
                    <a:pt x="13808" y="17901"/>
                    <a:pt x="8200" y="20364"/>
                    <a:pt x="1014" y="21600"/>
                  </a:cubicBezTo>
                </a:path>
              </a:pathLst>
            </a:custGeom>
            <a:noFill/>
            <a:ln w="88900" cap="flat">
              <a:solidFill>
                <a:srgbClr val="FF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408136">
                <a:defRPr sz="2400">
                  <a:solidFill>
                    <a:srgbClr val="FFFF00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611" name="Shape 611"/>
          <p:cNvSpPr>
            <a:spLocks noGrp="1"/>
          </p:cNvSpPr>
          <p:nvPr>
            <p:ph type="title" idx="4294967295"/>
          </p:nvPr>
        </p:nvSpPr>
        <p:spPr>
          <a:xfrm>
            <a:off x="678289" y="275506"/>
            <a:ext cx="7924801" cy="857251"/>
          </a:xfrm>
          <a:prstGeom prst="rect">
            <a:avLst/>
          </a:prstGeom>
        </p:spPr>
        <p:txBody>
          <a:bodyPr lIns="40813" tIns="40813" rIns="40813" bIns="40813" anchor="b">
            <a:noAutofit/>
          </a:bodyPr>
          <a:lstStyle/>
          <a:p>
            <a:pPr algn="l" defTabSz="286970">
              <a:defRPr sz="5400">
                <a:solidFill>
                  <a:srgbClr val="95E622"/>
                </a:solidFill>
                <a:latin typeface="標楷體"/>
                <a:ea typeface="標楷體"/>
                <a:cs typeface="標楷體"/>
                <a:sym typeface="標楷體"/>
              </a:defRPr>
            </a:pPr>
            <a:r>
              <a:rPr 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Specify the procedures: Guidance </a:t>
            </a:r>
            <a:r>
              <a:rPr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entury Gothic"/>
                <a:sym typeface="Century Gothic"/>
              </a:rPr>
              <a:t>&amp;</a:t>
            </a:r>
            <a:r>
              <a:rPr 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entury Gothic"/>
                <a:sym typeface="Century Gothic"/>
              </a:rPr>
              <a:t> </a:t>
            </a:r>
            <a:r>
              <a:rPr lang="en-US" sz="3200" dirty="0" err="1" smtClean="0">
                <a:latin typeface="微軟正黑體" panose="020B0604030504040204" pitchFamily="34" charset="-120"/>
                <a:ea typeface="微軟正黑體" panose="020B0604030504040204" pitchFamily="34" charset="-120"/>
                <a:cs typeface="Century Gothic"/>
                <a:sym typeface="標楷體"/>
              </a:rPr>
              <a:t>Conselling</a:t>
            </a:r>
            <a:endParaRPr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Picture 1" descr="hand-944307__3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959" y="3295293"/>
            <a:ext cx="2044131" cy="108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5563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特點"/>
          <p:cNvSpPr>
            <a:spLocks noGrp="1"/>
          </p:cNvSpPr>
          <p:nvPr>
            <p:ph type="title"/>
          </p:nvPr>
        </p:nvSpPr>
        <p:spPr>
          <a:xfrm>
            <a:off x="812590" y="515812"/>
            <a:ext cx="7804547" cy="1180676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One team One dream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5" name="幻燈片編號"/>
          <p:cNvSpPr>
            <a:spLocks noGrp="1"/>
          </p:cNvSpPr>
          <p:nvPr>
            <p:ph type="sldNum" sz="quarter" idx="2"/>
          </p:nvPr>
        </p:nvSpPr>
        <p:spPr>
          <a:xfrm>
            <a:off x="4451182" y="4882308"/>
            <a:ext cx="232712" cy="23752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fld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https://media.licdn.com/mpr/mpr/shrinknp_800_800/p/7/005/098/0d6/0f8ca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973" y="1840429"/>
            <a:ext cx="7069781" cy="269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大標題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8" name="內文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9" name="幻燈片編號"/>
          <p:cNvSpPr>
            <a:spLocks noGrp="1"/>
          </p:cNvSpPr>
          <p:nvPr>
            <p:ph type="sldNum" sz="quarter" idx="2"/>
          </p:nvPr>
        </p:nvSpPr>
        <p:spPr>
          <a:xfrm>
            <a:off x="4507790" y="4882238"/>
            <a:ext cx="131446" cy="21544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algn="l" defTabSz="685800" hangingPunct="1">
              <a:defRPr/>
            </a:pPr>
            <a:fld id="{86CB4B4D-7CA3-9044-876B-883B54F8677D}" type="slidenum">
              <a:rPr kern="1200"/>
              <a:pPr algn="l" defTabSz="685800" hangingPunct="1">
                <a:defRPr/>
              </a:pPr>
              <a:t>3</a:t>
            </a:fld>
            <a:endParaRPr kern="1200" dirty="0"/>
          </a:p>
        </p:txBody>
      </p:sp>
      <p:pic>
        <p:nvPicPr>
          <p:cNvPr id="6" name="IMG_7191.JPG" descr="IMG_719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81" y="38731"/>
            <a:ext cx="7578443" cy="504367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306980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幻燈片編號"/>
          <p:cNvSpPr>
            <a:spLocks noGrp="1"/>
          </p:cNvSpPr>
          <p:nvPr>
            <p:ph type="sldNum" sz="quarter" idx="2"/>
          </p:nvPr>
        </p:nvSpPr>
        <p:spPr>
          <a:xfrm>
            <a:off x="4507789" y="4882238"/>
            <a:ext cx="147878" cy="2230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algn="l" defTabSz="685800" hangingPunct="1">
              <a:defRPr/>
            </a:pPr>
            <a:fld id="{86CB4B4D-7CA3-9044-876B-883B54F8677D}" type="slidenum">
              <a:rPr kern="120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l" defTabSz="685800" hangingPunct="1">
                <a:defRPr/>
              </a:pPr>
              <a:t>4</a:t>
            </a:fld>
            <a:endParaRPr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11" name="IMG_7190.JPG" descr="IMG_719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3929" y="-17812"/>
            <a:ext cx="3609235" cy="517909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軍人子弟（外省人）…"/>
          <p:cNvSpPr>
            <a:spLocks noGrp="1"/>
          </p:cNvSpPr>
          <p:nvPr>
            <p:ph type="body" idx="4294967295"/>
          </p:nvPr>
        </p:nvSpPr>
        <p:spPr>
          <a:xfrm>
            <a:off x="961422" y="460139"/>
            <a:ext cx="3172427" cy="4216636"/>
          </a:xfrm>
          <a:prstGeom prst="rect">
            <a:avLst/>
          </a:prstGeom>
        </p:spPr>
        <p:txBody>
          <a:bodyPr lIns="24108" tIns="24108" rIns="24108" bIns="24108" anchor="t">
            <a:normAutofit fontScale="62500" lnSpcReduction="20000"/>
          </a:bodyPr>
          <a:lstStyle/>
          <a:p>
            <a:pPr marL="0" indent="0" defTabSz="482210">
              <a:lnSpc>
                <a:spcPct val="150000"/>
              </a:lnSpc>
              <a:spcBef>
                <a:spcPts val="316"/>
              </a:spcBef>
              <a:buSzTx/>
              <a:buNone/>
              <a:defRPr sz="3000">
                <a:latin typeface="宋体"/>
                <a:ea typeface="宋体"/>
                <a:cs typeface="宋体"/>
                <a:sym typeface="宋体"/>
              </a:defRPr>
            </a:pPr>
            <a:r>
              <a:rPr lang="en-US" sz="4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Professional Coordinator</a:t>
            </a:r>
            <a:r>
              <a:rPr lang="en-US" sz="3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sz="3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sz="3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sz="3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sz="3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four-week pay cycle</a:t>
            </a:r>
          </a:p>
          <a:p>
            <a:pPr marL="0" indent="0" defTabSz="482210">
              <a:lnSpc>
                <a:spcPct val="150000"/>
              </a:lnSpc>
              <a:spcBef>
                <a:spcPts val="316"/>
              </a:spcBef>
              <a:buSzTx/>
              <a:buNone/>
              <a:defRPr sz="3000">
                <a:latin typeface="宋体"/>
                <a:ea typeface="宋体"/>
                <a:cs typeface="宋体"/>
                <a:sym typeface="宋体"/>
              </a:defRPr>
            </a:pPr>
            <a:r>
              <a:rPr lang="en-US" sz="3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br>
              <a:rPr lang="en-US" sz="3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sz="3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US$4500 – US$7500</a:t>
            </a:r>
            <a:br>
              <a:rPr lang="en-US" sz="3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sz="3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defTabSz="482210">
              <a:lnSpc>
                <a:spcPct val="150000"/>
              </a:lnSpc>
              <a:spcBef>
                <a:spcPts val="316"/>
              </a:spcBef>
              <a:buSzTx/>
              <a:buNone/>
              <a:defRPr sz="3000">
                <a:latin typeface="宋体"/>
                <a:ea typeface="宋体"/>
                <a:cs typeface="宋体"/>
                <a:sym typeface="宋体"/>
              </a:defRPr>
            </a:pPr>
            <a:r>
              <a:rPr lang="en-US" sz="3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sz="3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席幼鳳 </a:t>
            </a:r>
          </a:p>
        </p:txBody>
      </p:sp>
    </p:spTree>
    <p:extLst>
      <p:ext uri="{BB962C8B-B14F-4D97-AF65-F5344CB8AC3E}">
        <p14:creationId xmlns:p14="http://schemas.microsoft.com/office/powerpoint/2010/main" val="41799214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幻燈片編號"/>
          <p:cNvSpPr>
            <a:spLocks noGrp="1"/>
          </p:cNvSpPr>
          <p:nvPr>
            <p:ph type="sldNum" sz="quarter" idx="2"/>
          </p:nvPr>
        </p:nvSpPr>
        <p:spPr>
          <a:xfrm>
            <a:off x="4507789" y="4882238"/>
            <a:ext cx="147878" cy="2230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algn="l" defTabSz="685800" hangingPunct="1">
              <a:defRPr/>
            </a:pPr>
            <a:fld id="{86CB4B4D-7CA3-9044-876B-883B54F8677D}" type="slidenum">
              <a:rPr kern="120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l" defTabSz="685800" hangingPunct="1">
                <a:defRPr/>
              </a:pPr>
              <a:t>5</a:t>
            </a:fld>
            <a:endParaRPr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FullSizeRender 18.jpg" descr="FullSizeRender 1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1852" y="5799"/>
            <a:ext cx="3342323" cy="514102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軍人子弟（外省人）…"/>
          <p:cNvSpPr>
            <a:spLocks noGrp="1"/>
          </p:cNvSpPr>
          <p:nvPr>
            <p:ph type="body" idx="4294967295"/>
          </p:nvPr>
        </p:nvSpPr>
        <p:spPr>
          <a:xfrm>
            <a:off x="5133372" y="467993"/>
            <a:ext cx="3172427" cy="4216636"/>
          </a:xfrm>
          <a:prstGeom prst="rect">
            <a:avLst/>
          </a:prstGeom>
        </p:spPr>
        <p:txBody>
          <a:bodyPr lIns="24108" tIns="24108" rIns="24108" bIns="24108" anchor="t">
            <a:normAutofit fontScale="40000" lnSpcReduction="20000"/>
          </a:bodyPr>
          <a:lstStyle/>
          <a:p>
            <a:pPr marL="0" indent="0" defTabSz="482210">
              <a:lnSpc>
                <a:spcPct val="150000"/>
              </a:lnSpc>
              <a:spcBef>
                <a:spcPts val="316"/>
              </a:spcBef>
              <a:buSzTx/>
              <a:buNone/>
              <a:defRPr sz="3000">
                <a:latin typeface="宋体"/>
                <a:ea typeface="宋体"/>
                <a:cs typeface="宋体"/>
                <a:sym typeface="宋体"/>
              </a:defRPr>
            </a:pPr>
            <a:r>
              <a:rPr lang="en-US" sz="5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National Supervising Coordinator</a:t>
            </a:r>
            <a:r>
              <a:rPr lang="en-US" sz="4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sz="4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sz="4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sz="4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sz="4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four-week pay cycle</a:t>
            </a:r>
          </a:p>
          <a:p>
            <a:pPr marL="0" indent="0" defTabSz="482210">
              <a:lnSpc>
                <a:spcPct val="150000"/>
              </a:lnSpc>
              <a:spcBef>
                <a:spcPts val="316"/>
              </a:spcBef>
              <a:buSzTx/>
              <a:buNone/>
              <a:defRPr sz="3000">
                <a:latin typeface="宋体"/>
                <a:ea typeface="宋体"/>
                <a:cs typeface="宋体"/>
                <a:sym typeface="宋体"/>
              </a:defRPr>
            </a:pPr>
            <a:r>
              <a:rPr lang="en-US" sz="4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br>
              <a:rPr lang="en-US" sz="4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sz="4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US$10,000 - US$15,000</a:t>
            </a:r>
            <a:br>
              <a:rPr lang="en-US" sz="4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sz="4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defTabSz="482210">
              <a:lnSpc>
                <a:spcPct val="150000"/>
              </a:lnSpc>
              <a:spcBef>
                <a:spcPts val="316"/>
              </a:spcBef>
              <a:buSzTx/>
              <a:buNone/>
              <a:defRPr sz="3000">
                <a:latin typeface="宋体"/>
                <a:ea typeface="宋体"/>
                <a:cs typeface="宋体"/>
                <a:sym typeface="宋体"/>
              </a:defRPr>
            </a:pPr>
            <a:r>
              <a:rPr lang="en-US" sz="4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sz="4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sz="6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席海南</a:t>
            </a:r>
            <a:r>
              <a:rPr 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sz="4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021095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幻燈片編號"/>
          <p:cNvSpPr>
            <a:spLocks noGrp="1"/>
          </p:cNvSpPr>
          <p:nvPr>
            <p:ph type="sldNum" sz="quarter" idx="2"/>
          </p:nvPr>
        </p:nvSpPr>
        <p:spPr>
          <a:xfrm>
            <a:off x="4507790" y="4882238"/>
            <a:ext cx="211596" cy="21544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algn="l" defTabSz="685800" hangingPunct="1">
              <a:defRPr/>
            </a:pPr>
            <a:fld id="{86CB4B4D-7CA3-9044-876B-883B54F8677D}" type="slidenum">
              <a:rPr kern="120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l" defTabSz="685800" hangingPunct="1">
                <a:defRPr/>
              </a:pPr>
              <a:t>6</a:t>
            </a:fld>
            <a:endParaRPr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3" name="Picture 2" descr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14118" y="542541"/>
            <a:ext cx="2860449" cy="402782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軍人子弟（外省人）…"/>
          <p:cNvSpPr>
            <a:spLocks noGrp="1"/>
          </p:cNvSpPr>
          <p:nvPr>
            <p:ph type="body" idx="4294967295"/>
          </p:nvPr>
        </p:nvSpPr>
        <p:spPr>
          <a:xfrm>
            <a:off x="647740" y="353728"/>
            <a:ext cx="3838535" cy="4216636"/>
          </a:xfrm>
          <a:prstGeom prst="rect">
            <a:avLst/>
          </a:prstGeom>
        </p:spPr>
        <p:txBody>
          <a:bodyPr lIns="24108" tIns="24108" rIns="24108" bIns="24108" anchor="t">
            <a:normAutofit fontScale="32500" lnSpcReduction="20000"/>
          </a:bodyPr>
          <a:lstStyle/>
          <a:p>
            <a:pPr marL="0" indent="0" defTabSz="482210">
              <a:lnSpc>
                <a:spcPct val="150000"/>
              </a:lnSpc>
              <a:spcBef>
                <a:spcPts val="316"/>
              </a:spcBef>
              <a:buSzTx/>
              <a:buNone/>
              <a:defRPr sz="3000">
                <a:latin typeface="宋体"/>
                <a:ea typeface="宋体"/>
                <a:cs typeface="宋体"/>
                <a:sym typeface="宋体"/>
              </a:defRPr>
            </a:pPr>
            <a:r>
              <a:rPr lang="en-US" sz="7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SENIOR EXECUTIVE FIELD VICE PRESIDENT</a:t>
            </a:r>
            <a:r>
              <a:rPr lang="en-US" sz="5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sz="5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sz="5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sz="5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sz="5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four-week pay cycle</a:t>
            </a:r>
          </a:p>
          <a:p>
            <a:pPr marL="0" indent="0" defTabSz="482210">
              <a:lnSpc>
                <a:spcPct val="150000"/>
              </a:lnSpc>
              <a:spcBef>
                <a:spcPts val="316"/>
              </a:spcBef>
              <a:buSzTx/>
              <a:buNone/>
              <a:defRPr sz="3000">
                <a:latin typeface="宋体"/>
                <a:ea typeface="宋体"/>
                <a:cs typeface="宋体"/>
                <a:sym typeface="宋体"/>
              </a:defRPr>
            </a:pPr>
            <a:r>
              <a:rPr lang="en-US" sz="5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br>
              <a:rPr lang="en-US" sz="5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sz="5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US$63,000 – US$81,000</a:t>
            </a:r>
            <a:br>
              <a:rPr lang="en-US" sz="5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sz="5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defTabSz="482210">
              <a:lnSpc>
                <a:spcPct val="150000"/>
              </a:lnSpc>
              <a:spcBef>
                <a:spcPts val="316"/>
              </a:spcBef>
              <a:buSzTx/>
              <a:buNone/>
              <a:defRPr sz="3000">
                <a:latin typeface="宋体"/>
                <a:ea typeface="宋体"/>
                <a:cs typeface="宋体"/>
                <a:sym typeface="宋体"/>
              </a:defRPr>
            </a:pPr>
            <a:r>
              <a:rPr lang="en-US" sz="5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sz="5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sz="7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Nina Hale (</a:t>
            </a:r>
            <a:r>
              <a:rPr lang="en-US" sz="7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席南怡</a:t>
            </a:r>
            <a:r>
              <a:rPr lang="en-US" sz="7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sz="8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sz="5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87324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幻燈片編號"/>
          <p:cNvSpPr>
            <a:spLocks noGrp="1"/>
          </p:cNvSpPr>
          <p:nvPr>
            <p:ph type="sldNum" sz="quarter" idx="2"/>
          </p:nvPr>
        </p:nvSpPr>
        <p:spPr>
          <a:xfrm>
            <a:off x="4507790" y="4882238"/>
            <a:ext cx="185948" cy="21544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algn="l" defTabSz="685800" hangingPunct="1">
              <a:defRPr/>
            </a:pPr>
            <a:fld id="{86CB4B4D-7CA3-9044-876B-883B54F8677D}" type="slidenum">
              <a:rPr kern="1200"/>
              <a:pPr algn="l" defTabSz="685800" hangingPunct="1">
                <a:defRPr/>
              </a:pPr>
              <a:t>7</a:t>
            </a:fld>
            <a:endParaRPr kern="1200" dirty="0"/>
          </a:p>
        </p:txBody>
      </p:sp>
      <p:pic>
        <p:nvPicPr>
          <p:cNvPr id="215" name="IMG_7193.JPG" descr="IMG_719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00030" y="-9339"/>
            <a:ext cx="3943955" cy="51621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024303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G_7039 2.JPG" descr="IMG_7039 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30" y="79"/>
            <a:ext cx="3435464" cy="514334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3"/>
          <p:cNvSpPr/>
          <p:nvPr/>
        </p:nvSpPr>
        <p:spPr>
          <a:xfrm>
            <a:off x="4309844" y="4390594"/>
            <a:ext cx="4427280" cy="969971"/>
          </a:xfrm>
          <a:prstGeom prst="rect">
            <a:avLst/>
          </a:prstGeom>
          <a:ln>
            <a:noFill/>
          </a:ln>
        </p:spPr>
        <p:txBody>
          <a:bodyPr wrap="square" lIns="68558" tIns="34287" rIns="68558" bIns="34287" anchor="t">
            <a:noAutofit/>
          </a:bodyPr>
          <a:lstStyle/>
          <a:p>
            <a:pPr algn="l" defTabSz="685544" hangingPunct="1">
              <a:spcAft>
                <a:spcPts val="1350"/>
              </a:spcAft>
              <a:buClr>
                <a:prstClr val="white"/>
              </a:buClr>
              <a:defRPr/>
            </a:pPr>
            <a:r>
              <a:rPr lang="en-US" sz="600" kern="1200" spc="-23" dirty="0">
                <a:ln w="3175">
                  <a:noFill/>
                </a:ln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 Regular" charset="0"/>
              </a:rPr>
              <a:t>THE INCOME LEVELS MENTIONED IN THIS PRESENTATION ARE FOR ILLUSTRATION PURPOSES ONLY. THEY ARE NOT INTENDED TO REPRESENT THE INCOME OF ANY TYPICAL MARKET SINGAPORE</a:t>
            </a:r>
            <a:r>
              <a:rPr lang="en-US" sz="600" kern="1200" spc="-23" baseline="30000" dirty="0">
                <a:ln w="3175">
                  <a:noFill/>
                </a:ln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 Regular" charset="0"/>
              </a:rPr>
              <a:t> ®</a:t>
            </a:r>
            <a:r>
              <a:rPr lang="en-US" sz="600" kern="1200" spc="-23" dirty="0">
                <a:ln w="3175">
                  <a:noFill/>
                </a:ln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 Regular" charset="0"/>
              </a:rPr>
              <a:t> UNFRANCHISE</a:t>
            </a:r>
            <a:r>
              <a:rPr lang="en-US" sz="600" kern="1200" spc="-23" baseline="30000" dirty="0">
                <a:ln w="3175">
                  <a:noFill/>
                </a:ln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 Regular" charset="0"/>
              </a:rPr>
              <a:t>®</a:t>
            </a:r>
            <a:r>
              <a:rPr lang="en-US" sz="600" kern="1200" spc="-23" dirty="0">
                <a:ln w="3175">
                  <a:noFill/>
                </a:ln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 Regular" charset="0"/>
              </a:rPr>
              <a:t> OWNER, NOR ARE THEY INTENDED TO REPRESENT THAT ANY GIVEN UNFRANCHISE</a:t>
            </a:r>
            <a:r>
              <a:rPr lang="en-US" sz="600" kern="1200" spc="-23" baseline="30000" dirty="0">
                <a:ln w="3175">
                  <a:noFill/>
                </a:ln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 Regular" charset="0"/>
              </a:rPr>
              <a:t>®</a:t>
            </a:r>
            <a:r>
              <a:rPr lang="en-US" sz="600" kern="1200" spc="-23" dirty="0">
                <a:ln w="3175">
                  <a:noFill/>
                </a:ln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 Regular" charset="0"/>
              </a:rPr>
              <a:t> OWNER WILL EARN INCOME IN THAT AMOUNT. </a:t>
            </a:r>
            <a:br>
              <a:rPr lang="en-US" sz="600" kern="1200" spc="-23" dirty="0">
                <a:ln w="3175">
                  <a:noFill/>
                </a:ln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 Regular" charset="0"/>
              </a:rPr>
            </a:br>
            <a:r>
              <a:rPr lang="en-US" sz="600" kern="1200" spc="-23" dirty="0">
                <a:ln w="3175">
                  <a:noFill/>
                </a:ln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 Regular" charset="0"/>
              </a:rPr>
              <a:t>   </a:t>
            </a:r>
            <a:br>
              <a:rPr lang="en-US" sz="600" kern="1200" spc="-23" dirty="0">
                <a:ln w="3175">
                  <a:noFill/>
                </a:ln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 Regular" charset="0"/>
              </a:rPr>
            </a:br>
            <a:r>
              <a:rPr lang="en-US" sz="600" kern="1200" spc="-23" dirty="0">
                <a:ln w="3175">
                  <a:noFill/>
                </a:ln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 Regular" charset="0"/>
              </a:rPr>
              <a:t>THE SUCCESS OF ANY MARKET SINGAPORE</a:t>
            </a:r>
            <a:r>
              <a:rPr lang="en-US" sz="600" kern="1200" spc="-23" baseline="30000" dirty="0">
                <a:ln w="3175">
                  <a:noFill/>
                </a:ln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 Regular" charset="0"/>
              </a:rPr>
              <a:t> ®</a:t>
            </a:r>
            <a:r>
              <a:rPr lang="en-US" sz="600" kern="1200" spc="-23" dirty="0">
                <a:ln w="3175">
                  <a:noFill/>
                </a:ln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 Regular" charset="0"/>
              </a:rPr>
              <a:t> UNFRANCHISE</a:t>
            </a:r>
            <a:r>
              <a:rPr lang="en-US" sz="600" kern="1200" spc="-23" baseline="30000" dirty="0">
                <a:ln w="3175">
                  <a:noFill/>
                </a:ln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 Regular" charset="0"/>
              </a:rPr>
              <a:t>® </a:t>
            </a:r>
            <a:r>
              <a:rPr lang="en-US" sz="600" kern="1200" spc="-23" dirty="0">
                <a:ln w="3175">
                  <a:noFill/>
                </a:ln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 Regular" charset="0"/>
              </a:rPr>
              <a:t>OWNER WILL DEPEND UPON THE AMOUNT OF HARD WORK, TALENT, AND DEDICATION WHICH HE OR SHE DEVOTES TO BUILDING HIS OR HER MARKET SINGAPORE</a:t>
            </a:r>
            <a:r>
              <a:rPr lang="en-US" sz="600" kern="1200" spc="-23" baseline="30000" dirty="0">
                <a:ln w="3175">
                  <a:noFill/>
                </a:ln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 Regular" charset="0"/>
              </a:rPr>
              <a:t>® </a:t>
            </a:r>
            <a:r>
              <a:rPr lang="en-US" sz="600" kern="1200" spc="-23" dirty="0">
                <a:ln w="3175">
                  <a:noFill/>
                </a:ln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 Regular" charset="0"/>
              </a:rPr>
              <a:t>BUSINESS. </a:t>
            </a:r>
          </a:p>
        </p:txBody>
      </p:sp>
      <p:sp>
        <p:nvSpPr>
          <p:cNvPr id="5" name="軍人子弟（外省人）…"/>
          <p:cNvSpPr txBox="1">
            <a:spLocks/>
          </p:cNvSpPr>
          <p:nvPr/>
        </p:nvSpPr>
        <p:spPr>
          <a:xfrm>
            <a:off x="4486275" y="213361"/>
            <a:ext cx="3838535" cy="4216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4108" tIns="24108" rIns="24108" bIns="24108" anchor="t">
            <a:normAutofit fontScale="25000" lnSpcReduction="20000"/>
          </a:bodyPr>
          <a:lstStyle>
            <a:lvl1pPr marL="234407" marR="0" indent="-234407" algn="l" defTabSz="308078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468816" marR="0" indent="-234407" algn="l" defTabSz="308078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703223" marR="0" indent="-234407" algn="l" defTabSz="308078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937631" marR="0" indent="-234407" algn="l" defTabSz="308078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172039" marR="0" indent="-234407" algn="l" defTabSz="308078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1406447" marR="0" indent="-234407" algn="l" defTabSz="308078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1640854" marR="0" indent="-234407" algn="l" defTabSz="308078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1875262" marR="0" indent="-234407" algn="l" defTabSz="308078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2109669" marR="0" indent="-234407" algn="l" defTabSz="308078" rtl="0" latinLnBrk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defTabSz="482210" hangingPunct="1">
              <a:lnSpc>
                <a:spcPct val="150000"/>
              </a:lnSpc>
              <a:spcBef>
                <a:spcPts val="316"/>
              </a:spcBef>
              <a:buSzTx/>
              <a:buNone/>
              <a:defRPr sz="3000">
                <a:latin typeface="宋体"/>
                <a:ea typeface="宋体"/>
                <a:cs typeface="宋体"/>
                <a:sym typeface="宋体"/>
              </a:defRPr>
            </a:pPr>
            <a:r>
              <a:rPr lang="en-US" sz="11200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  <a:t>International Field Chairman</a:t>
            </a:r>
            <a:r>
              <a:rPr lang="en-US" sz="7400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  <a:t/>
            </a:r>
            <a:br>
              <a:rPr lang="en-US" sz="7400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</a:br>
            <a:r>
              <a:rPr lang="en-US" sz="7400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  <a:t> </a:t>
            </a:r>
            <a:br>
              <a:rPr lang="en-US" sz="7400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</a:br>
            <a:r>
              <a:rPr lang="en-US" sz="7400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  <a:t>four-week pay cycle </a:t>
            </a:r>
            <a:br>
              <a:rPr lang="en-US" sz="7400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</a:br>
            <a:r>
              <a:rPr lang="en-US" sz="7400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  <a:t/>
            </a:r>
            <a:br>
              <a:rPr lang="en-US" sz="7400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</a:br>
            <a:r>
              <a:rPr lang="en-US" sz="7400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  <a:t>US$125,000 - US$149,000</a:t>
            </a:r>
            <a:br>
              <a:rPr lang="en-US" sz="7400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</a:br>
            <a:r>
              <a:rPr lang="en-US" sz="7400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  <a:t/>
            </a:r>
            <a:br>
              <a:rPr lang="en-US" sz="7400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</a:br>
            <a:r>
              <a:rPr lang="en-US" sz="9600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  <a:t>Joanne Hsi (</a:t>
            </a:r>
            <a:r>
              <a:rPr lang="zh-TW" altLang="en-US" sz="9600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  <a:t>席</a:t>
            </a:r>
            <a:r>
              <a:rPr lang="zh-TW" altLang="en-US" sz="9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  <a:t>再鳳</a:t>
            </a:r>
            <a:r>
              <a:rPr lang="en-US" altLang="zh-TW" sz="9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宋体"/>
                <a:sym typeface="宋体"/>
              </a:rPr>
              <a:t>) </a:t>
            </a:r>
            <a:endParaRPr lang="en-US" altLang="zh-TW" sz="9600" dirty="0">
              <a:latin typeface="微軟正黑體" panose="020B0604030504040204" pitchFamily="34" charset="-120"/>
              <a:ea typeface="微軟正黑體" panose="020B0604030504040204" pitchFamily="34" charset="-120"/>
              <a:cs typeface="宋体"/>
              <a:sym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3623715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自我介紹"/>
          <p:cNvSpPr>
            <a:spLocks noGrp="1"/>
          </p:cNvSpPr>
          <p:nvPr>
            <p:ph type="title" idx="4294967295"/>
          </p:nvPr>
        </p:nvSpPr>
        <p:spPr>
          <a:xfrm>
            <a:off x="1513872" y="530495"/>
            <a:ext cx="5215105" cy="531580"/>
          </a:xfrm>
          <a:prstGeom prst="rect">
            <a:avLst/>
          </a:prstGeom>
        </p:spPr>
        <p:txBody>
          <a:bodyPr lIns="24108" tIns="24108" rIns="24108" bIns="24108" anchor="b">
            <a:normAutofit fontScale="90000"/>
          </a:bodyPr>
          <a:lstStyle>
            <a:lvl1pPr algn="l" defTabSz="914400">
              <a:defRPr sz="4800" cap="all">
                <a:solidFill>
                  <a:srgbClr val="EBC619"/>
                </a:solidFill>
                <a:latin typeface="华文细黑"/>
                <a:ea typeface="华文细黑"/>
                <a:cs typeface="华文细黑"/>
                <a:sym typeface="华文细黑"/>
              </a:defRPr>
            </a:lvl1pPr>
          </a:lstStyle>
          <a:p>
            <a:r>
              <a:rPr lang="en-US" sz="4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Self introduction</a:t>
            </a:r>
          </a:p>
        </p:txBody>
      </p:sp>
      <p:sp>
        <p:nvSpPr>
          <p:cNvPr id="191" name="軍人子弟（外省人）…"/>
          <p:cNvSpPr>
            <a:spLocks noGrp="1"/>
          </p:cNvSpPr>
          <p:nvPr>
            <p:ph type="body" idx="4294967295"/>
          </p:nvPr>
        </p:nvSpPr>
        <p:spPr>
          <a:xfrm>
            <a:off x="1504348" y="1204795"/>
            <a:ext cx="6236406" cy="3483554"/>
          </a:xfrm>
          <a:prstGeom prst="rect">
            <a:avLst/>
          </a:prstGeom>
        </p:spPr>
        <p:txBody>
          <a:bodyPr lIns="24108" tIns="24108" rIns="24108" bIns="24108" anchor="t">
            <a:normAutofit/>
          </a:bodyPr>
          <a:lstStyle/>
          <a:p>
            <a:pPr defTabSz="482210">
              <a:lnSpc>
                <a:spcPct val="150000"/>
              </a:lnSpc>
              <a:spcBef>
                <a:spcPts val="316"/>
              </a:spcBef>
              <a:buSzTx/>
              <a:defRPr sz="3000">
                <a:latin typeface="宋体"/>
                <a:ea typeface="宋体"/>
                <a:cs typeface="宋体"/>
                <a:sym typeface="宋体"/>
              </a:defRPr>
            </a:pPr>
            <a:r>
              <a:rPr 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Born in a military family (foreigner)</a:t>
            </a:r>
          </a:p>
          <a:p>
            <a:pPr defTabSz="482210">
              <a:lnSpc>
                <a:spcPct val="150000"/>
              </a:lnSpc>
              <a:spcBef>
                <a:spcPts val="316"/>
              </a:spcBef>
              <a:buSzTx/>
              <a:defRPr sz="3000">
                <a:latin typeface="宋体"/>
                <a:ea typeface="宋体"/>
                <a:cs typeface="宋体"/>
                <a:sym typeface="宋体"/>
              </a:defRPr>
            </a:pPr>
            <a:r>
              <a:rPr 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Got married after college graduation. Never had any work experience.</a:t>
            </a:r>
          </a:p>
          <a:p>
            <a:pPr defTabSz="482210">
              <a:lnSpc>
                <a:spcPct val="150000"/>
              </a:lnSpc>
              <a:spcBef>
                <a:spcPts val="316"/>
              </a:spcBef>
              <a:buSzTx/>
              <a:defRPr sz="3000">
                <a:latin typeface="宋体"/>
                <a:ea typeface="宋体"/>
                <a:cs typeface="宋体"/>
                <a:sym typeface="宋体"/>
              </a:defRPr>
            </a:pPr>
            <a:r>
              <a:rPr 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Got divorced in 1987 and raised my son by myself</a:t>
            </a:r>
          </a:p>
          <a:p>
            <a:pPr defTabSz="482210">
              <a:lnSpc>
                <a:spcPct val="150000"/>
              </a:lnSpc>
              <a:spcBef>
                <a:spcPts val="316"/>
              </a:spcBef>
              <a:buSzTx/>
              <a:defRPr sz="3000">
                <a:latin typeface="宋体"/>
                <a:ea typeface="宋体"/>
                <a:cs typeface="宋体"/>
                <a:sym typeface="宋体"/>
              </a:defRPr>
            </a:pPr>
            <a:r>
              <a:rPr 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Immigrated to the United States in 1990. Knew little English and had no job</a:t>
            </a:r>
          </a:p>
          <a:p>
            <a:pPr defTabSz="482210">
              <a:lnSpc>
                <a:spcPct val="150000"/>
              </a:lnSpc>
              <a:spcBef>
                <a:spcPts val="316"/>
              </a:spcBef>
              <a:buSzTx/>
              <a:defRPr sz="3000">
                <a:latin typeface="宋体"/>
                <a:ea typeface="宋体"/>
                <a:cs typeface="宋体"/>
                <a:sym typeface="宋体"/>
              </a:defRPr>
            </a:pPr>
            <a:r>
              <a:rPr 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Joined Market America in December, 1995</a:t>
            </a:r>
          </a:p>
        </p:txBody>
      </p:sp>
    </p:spTree>
    <p:extLst>
      <p:ext uri="{BB962C8B-B14F-4D97-AF65-F5344CB8AC3E}">
        <p14:creationId xmlns:p14="http://schemas.microsoft.com/office/powerpoint/2010/main" val="19555854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宋体"/>
            <a:ea typeface="宋体"/>
            <a:cs typeface="宋体"/>
            <a:sym typeface="宋体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宋体"/>
            <a:ea typeface="宋体"/>
            <a:cs typeface="宋体"/>
            <a:sym typeface="宋体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Default">
  <a:themeElements>
    <a:clrScheme name="Default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宋体"/>
            <a:ea typeface="宋体"/>
            <a:cs typeface="宋体"/>
            <a:sym typeface="宋体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宋体"/>
            <a:ea typeface="宋体"/>
            <a:cs typeface="宋体"/>
            <a:sym typeface="宋体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宋体"/>
            <a:ea typeface="宋体"/>
            <a:cs typeface="宋体"/>
            <a:sym typeface="宋体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宋体"/>
            <a:ea typeface="宋体"/>
            <a:cs typeface="宋体"/>
            <a:sym typeface="宋体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516</Words>
  <Application>Microsoft Office PowerPoint</Application>
  <PresentationFormat>On-screen Show (16:9)</PresentationFormat>
  <Paragraphs>191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Default</vt:lpstr>
      <vt:lpstr>1_Default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Self 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yellows: representative  Mr. Rogers</vt:lpstr>
      <vt:lpstr>The blues: Representative   Cheering team leader</vt:lpstr>
      <vt:lpstr>The greens: representative Spock</vt:lpstr>
      <vt:lpstr>The reds: representative Trump</vt:lpstr>
      <vt:lpstr>PowerPoint Presentation</vt:lpstr>
      <vt:lpstr>Specify the procedures: Guidance &amp; Conselling</vt:lpstr>
      <vt:lpstr>One team One dream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 Liu</dc:creator>
  <cp:lastModifiedBy>admin</cp:lastModifiedBy>
  <cp:revision>27</cp:revision>
  <dcterms:modified xsi:type="dcterms:W3CDTF">2017-05-05T09:37:46Z</dcterms:modified>
</cp:coreProperties>
</file>